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8" r:id="rId1"/>
    <p:sldMasterId id="2147483733" r:id="rId2"/>
    <p:sldMasterId id="2147483738" r:id="rId3"/>
  </p:sldMasterIdLst>
  <p:notesMasterIdLst>
    <p:notesMasterId r:id="rId28"/>
  </p:notesMasterIdLst>
  <p:handoutMasterIdLst>
    <p:handoutMasterId r:id="rId29"/>
  </p:handoutMasterIdLst>
  <p:sldIdLst>
    <p:sldId id="264" r:id="rId4"/>
    <p:sldId id="266" r:id="rId5"/>
    <p:sldId id="269" r:id="rId6"/>
    <p:sldId id="267" r:id="rId7"/>
    <p:sldId id="268" r:id="rId8"/>
    <p:sldId id="270" r:id="rId9"/>
    <p:sldId id="271" r:id="rId10"/>
    <p:sldId id="272" r:id="rId11"/>
    <p:sldId id="273" r:id="rId12"/>
    <p:sldId id="274" r:id="rId13"/>
    <p:sldId id="275" r:id="rId14"/>
    <p:sldId id="276" r:id="rId15"/>
    <p:sldId id="277" r:id="rId16"/>
    <p:sldId id="278" r:id="rId17"/>
    <p:sldId id="279" r:id="rId18"/>
    <p:sldId id="281" r:id="rId19"/>
    <p:sldId id="282" r:id="rId20"/>
    <p:sldId id="284" r:id="rId21"/>
    <p:sldId id="285" r:id="rId22"/>
    <p:sldId id="286" r:id="rId23"/>
    <p:sldId id="287" r:id="rId24"/>
    <p:sldId id="289" r:id="rId25"/>
    <p:sldId id="288" r:id="rId26"/>
    <p:sldId id="261" r:id="rId27"/>
  </p:sldIdLst>
  <p:sldSz cx="12195175" cy="6859588"/>
  <p:notesSz cx="6858000" cy="9144000"/>
  <p:defaultTextStyle>
    <a:defPPr>
      <a:defRPr lang="en-US"/>
    </a:defPPr>
    <a:lvl1pPr algn="l" defTabSz="457200" rtl="0" fontAlgn="base">
      <a:spcBef>
        <a:spcPct val="0"/>
      </a:spcBef>
      <a:spcAft>
        <a:spcPct val="0"/>
      </a:spcAft>
      <a:defRPr sz="2100"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sz="2100"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sz="2100"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sz="2100"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sz="21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1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1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1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1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80">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1058C"/>
    <a:srgbClr val="41AD49"/>
    <a:srgbClr val="FAA61A"/>
    <a:srgbClr val="803F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66791" autoAdjust="0"/>
  </p:normalViewPr>
  <p:slideViewPr>
    <p:cSldViewPr snapToGrid="0" snapToObjects="1">
      <p:cViewPr varScale="1">
        <p:scale>
          <a:sx n="73" d="100"/>
          <a:sy n="73" d="100"/>
        </p:scale>
        <p:origin x="204" y="54"/>
      </p:cViewPr>
      <p:guideLst>
        <p:guide orient="horz" pos="2180"/>
        <p:guide pos="386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2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6CB496E0-478B-4050-BB43-86A94B64383C}" type="datetime1">
              <a:rPr lang="en-US"/>
              <a:pPr/>
              <a:t>11/29/2018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A99EBA42-1651-40BE-AF49-D89F8ECBFCA1}" type="slidenum">
              <a:rPr lang="en-US"/>
              <a:pPr/>
              <a:t>‹#›</a:t>
            </a:fld>
            <a:endParaRPr lang="en-US"/>
          </a:p>
        </p:txBody>
      </p:sp>
    </p:spTree>
    <p:extLst>
      <p:ext uri="{BB962C8B-B14F-4D97-AF65-F5344CB8AC3E}">
        <p14:creationId xmlns:p14="http://schemas.microsoft.com/office/powerpoint/2010/main" val="20708626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B7186BF0-A929-4212-84F1-8321390E69EF}" type="datetime1">
              <a:rPr lang="en-US"/>
              <a:pPr/>
              <a:t>11/29/2018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AB2957B2-7D4B-489E-AFAD-4F0251898665}" type="slidenum">
              <a:rPr lang="en-US"/>
              <a:pPr/>
              <a:t>‹#›</a:t>
            </a:fld>
            <a:endParaRPr lang="en-US"/>
          </a:p>
        </p:txBody>
      </p:sp>
    </p:spTree>
    <p:extLst>
      <p:ext uri="{BB962C8B-B14F-4D97-AF65-F5344CB8AC3E}">
        <p14:creationId xmlns:p14="http://schemas.microsoft.com/office/powerpoint/2010/main" val="238283719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Geneva" charset="0"/>
      </a:defRPr>
    </a:lvl1pPr>
    <a:lvl2pPr marL="457200" algn="l" defTabSz="457200" rtl="0" eaLnBrk="0" fontAlgn="base" hangingPunct="0">
      <a:spcBef>
        <a:spcPct val="30000"/>
      </a:spcBef>
      <a:spcAft>
        <a:spcPct val="0"/>
      </a:spcAft>
      <a:defRPr sz="1200" kern="1200">
        <a:solidFill>
          <a:schemeClr val="tx1"/>
        </a:solidFill>
        <a:latin typeface="+mn-lt"/>
        <a:ea typeface="Geneva" charset="0"/>
        <a:cs typeface="Geneva" charset="0"/>
      </a:defRPr>
    </a:lvl2pPr>
    <a:lvl3pPr marL="914400" algn="l" defTabSz="457200" rtl="0" eaLnBrk="0" fontAlgn="base" hangingPunct="0">
      <a:spcBef>
        <a:spcPct val="30000"/>
      </a:spcBef>
      <a:spcAft>
        <a:spcPct val="0"/>
      </a:spcAft>
      <a:defRPr sz="1200" kern="1200">
        <a:solidFill>
          <a:schemeClr val="tx1"/>
        </a:solidFill>
        <a:latin typeface="+mn-lt"/>
        <a:ea typeface="Geneva" charset="0"/>
        <a:cs typeface="Geneva" charset="0"/>
      </a:defRPr>
    </a:lvl3pPr>
    <a:lvl4pPr marL="1371600" algn="l" defTabSz="457200" rtl="0" eaLnBrk="0" fontAlgn="base" hangingPunct="0">
      <a:spcBef>
        <a:spcPct val="30000"/>
      </a:spcBef>
      <a:spcAft>
        <a:spcPct val="0"/>
      </a:spcAft>
      <a:defRPr sz="1200" kern="1200">
        <a:solidFill>
          <a:schemeClr val="tx1"/>
        </a:solidFill>
        <a:latin typeface="+mn-lt"/>
        <a:ea typeface="Geneva" charset="0"/>
        <a:cs typeface="Geneva" charset="0"/>
      </a:defRPr>
    </a:lvl4pPr>
    <a:lvl5pPr marL="1828800" algn="l" defTabSz="457200" rtl="0" eaLnBrk="0" fontAlgn="base" hangingPunct="0">
      <a:spcBef>
        <a:spcPct val="30000"/>
      </a:spcBef>
      <a:spcAft>
        <a:spcPct val="0"/>
      </a:spcAft>
      <a:defRPr sz="1200" kern="1200">
        <a:solidFill>
          <a:schemeClr val="tx1"/>
        </a:solidFill>
        <a:latin typeface="+mn-lt"/>
        <a:ea typeface="Geneva" charset="0"/>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this presentation I am going to</a:t>
            </a:r>
            <a:r>
              <a:rPr lang="en-GB" baseline="0" dirty="0" smtClean="0"/>
              <a:t> describe an approach to lacquer disc digitisation that aims to extract as much of the original signal from the disc as possible, whilst minimising sonic intrusions in the analogue domain through the implementation of a thorough cleaning regimen and precise selection of the playback stylus.</a:t>
            </a:r>
            <a:endParaRPr lang="en-GB" dirty="0"/>
          </a:p>
        </p:txBody>
      </p:sp>
      <p:sp>
        <p:nvSpPr>
          <p:cNvPr id="4" name="Slide Number Placeholder 3"/>
          <p:cNvSpPr>
            <a:spLocks noGrp="1"/>
          </p:cNvSpPr>
          <p:nvPr>
            <p:ph type="sldNum" sz="quarter" idx="10"/>
          </p:nvPr>
        </p:nvSpPr>
        <p:spPr/>
        <p:txBody>
          <a:bodyPr/>
          <a:lstStyle/>
          <a:p>
            <a:fld id="{AB2957B2-7D4B-489E-AFAD-4F0251898665}" type="slidenum">
              <a:rPr lang="en-US" smtClean="0"/>
              <a:pPr/>
              <a:t>1</a:t>
            </a:fld>
            <a:endParaRPr lang="en-US"/>
          </a:p>
        </p:txBody>
      </p:sp>
    </p:spTree>
    <p:extLst>
      <p:ext uri="{BB962C8B-B14F-4D97-AF65-F5344CB8AC3E}">
        <p14:creationId xmlns:p14="http://schemas.microsoft.com/office/powerpoint/2010/main" val="1008305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vacuum nozzle tracks the disc from the centre out.</a:t>
            </a:r>
            <a:r>
              <a:rPr lang="en-GB" baseline="0" dirty="0" smtClean="0"/>
              <a:t> A thread travels up the arm tube, out through the nozzle – sponging the grooves – and back down the arm where it is deposited into a waste jar along with the vacuumed liquid.</a:t>
            </a:r>
          </a:p>
        </p:txBody>
      </p:sp>
      <p:sp>
        <p:nvSpPr>
          <p:cNvPr id="4" name="Slide Number Placeholder 3"/>
          <p:cNvSpPr>
            <a:spLocks noGrp="1"/>
          </p:cNvSpPr>
          <p:nvPr>
            <p:ph type="sldNum" sz="quarter" idx="10"/>
          </p:nvPr>
        </p:nvSpPr>
        <p:spPr/>
        <p:txBody>
          <a:bodyPr/>
          <a:lstStyle/>
          <a:p>
            <a:fld id="{AB2957B2-7D4B-489E-AFAD-4F0251898665}" type="slidenum">
              <a:rPr lang="en-US" smtClean="0"/>
              <a:pPr/>
              <a:t>10</a:t>
            </a:fld>
            <a:endParaRPr lang="en-US"/>
          </a:p>
        </p:txBody>
      </p:sp>
    </p:spTree>
    <p:extLst>
      <p:ext uri="{BB962C8B-B14F-4D97-AF65-F5344CB8AC3E}">
        <p14:creationId xmlns:p14="http://schemas.microsoft.com/office/powerpoint/2010/main" val="93129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dirty="0" smtClean="0"/>
              <a:t>Lacquer discs can become inflicted with mould, dirt, dust, and other conventional contaminants that one</a:t>
            </a:r>
            <a:r>
              <a:rPr lang="en-GB" baseline="0" dirty="0" smtClean="0"/>
              <a:t> would generally associate with grooved media. However, a failure that is specific to lacquers is that, a</a:t>
            </a:r>
            <a:r>
              <a:rPr lang="en-GB" dirty="0" smtClean="0"/>
              <a:t>s they age, some formulas exude a waxy substance, mostly palmitic and stearic acids, as the castor oil plasticiser breaks down. This presents itself in the form of a soapy feeling white exudate that covers the surface</a:t>
            </a:r>
            <a:r>
              <a:rPr lang="en-GB" baseline="0" dirty="0" smtClean="0"/>
              <a:t> of the disc.</a:t>
            </a:r>
          </a:p>
          <a:p>
            <a:endParaRPr lang="en-GB" baseline="0" dirty="0" smtClean="0"/>
          </a:p>
          <a:p>
            <a:r>
              <a:rPr lang="en-GB" baseline="0" dirty="0" smtClean="0"/>
              <a:t>The cleaning regimen outlined previously will remove the exuded plasticiser, leaving a surface free of aberrations. In the absence of an ultrasonic bath, ammonia can be used to break down the fatty acids of the exudate without harming the lacquer coating.</a:t>
            </a:r>
          </a:p>
          <a:p>
            <a:endParaRPr lang="en-GB" baseline="0" dirty="0" smtClean="0"/>
          </a:p>
          <a:p>
            <a:r>
              <a:rPr lang="en-GB" baseline="0" dirty="0" smtClean="0"/>
              <a:t>They can also become impacted with grit due to improper storage. Indeed, many of the lacquers we receive come in poor quality torn sleeves. It is important to clean these discs in an ultrasonic bath as a brush based approach will only push the detritus further into the grooves.</a:t>
            </a:r>
          </a:p>
          <a:p>
            <a:endParaRPr lang="en-GB" baseline="0" dirty="0" smtClean="0"/>
          </a:p>
          <a:p>
            <a:r>
              <a:rPr lang="en-GB" baseline="0" dirty="0" smtClean="0"/>
              <a:t>AUDIO SAMPLE – JULIE ANDREWS.</a:t>
            </a:r>
          </a:p>
          <a:p>
            <a:endParaRPr lang="en-GB"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GB" baseline="0" dirty="0" smtClean="0"/>
              <a:t>I should add here that alcohol will damage lacquer discs.</a:t>
            </a:r>
            <a:endParaRPr lang="en-GB" dirty="0" smtClean="0"/>
          </a:p>
        </p:txBody>
      </p:sp>
      <p:sp>
        <p:nvSpPr>
          <p:cNvPr id="4" name="Slide Number Placeholder 3"/>
          <p:cNvSpPr>
            <a:spLocks noGrp="1"/>
          </p:cNvSpPr>
          <p:nvPr>
            <p:ph type="sldNum" sz="quarter" idx="10"/>
          </p:nvPr>
        </p:nvSpPr>
        <p:spPr/>
        <p:txBody>
          <a:bodyPr/>
          <a:lstStyle/>
          <a:p>
            <a:fld id="{AB2957B2-7D4B-489E-AFAD-4F0251898665}" type="slidenum">
              <a:rPr lang="en-US" smtClean="0"/>
              <a:pPr/>
              <a:t>11</a:t>
            </a:fld>
            <a:endParaRPr lang="en-US"/>
          </a:p>
        </p:txBody>
      </p:sp>
    </p:spTree>
    <p:extLst>
      <p:ext uri="{BB962C8B-B14F-4D97-AF65-F5344CB8AC3E}">
        <p14:creationId xmlns:p14="http://schemas.microsoft.com/office/powerpoint/2010/main" val="2120660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Firstly, a brief history of stylus development in the microgroove era. You’ll see how this relates to coarse groove lacquers shortly.</a:t>
            </a:r>
          </a:p>
          <a:p>
            <a:endParaRPr lang="en-GB" dirty="0" smtClean="0"/>
          </a:p>
          <a:p>
            <a:r>
              <a:rPr lang="en-GB" dirty="0" smtClean="0"/>
              <a:t>When we identify styli, we speak of the shape of the stylus</a:t>
            </a:r>
            <a:r>
              <a:rPr lang="en-GB" baseline="0" dirty="0" smtClean="0"/>
              <a:t> tip (also known as the stylus profile)</a:t>
            </a:r>
            <a:r>
              <a:rPr lang="en-GB" dirty="0" smtClean="0"/>
              <a:t>, and the stylus width as it sits in the groove</a:t>
            </a:r>
            <a:r>
              <a:rPr lang="en-GB" baseline="0" dirty="0" smtClean="0"/>
              <a:t> front-on.</a:t>
            </a:r>
            <a:endParaRPr lang="en-GB" dirty="0" smtClean="0"/>
          </a:p>
          <a:p>
            <a:endParaRPr lang="en-GB" dirty="0" smtClean="0"/>
          </a:p>
          <a:p>
            <a:r>
              <a:rPr lang="en-GB" dirty="0" smtClean="0"/>
              <a:t>Conical/spherical</a:t>
            </a:r>
            <a:r>
              <a:rPr lang="en-GB" baseline="0" dirty="0" smtClean="0"/>
              <a:t> is the originally specified stylus profile for vinyl.</a:t>
            </a:r>
          </a:p>
          <a:p>
            <a:r>
              <a:rPr lang="en-GB" baseline="0" dirty="0" smtClean="0"/>
              <a:t>Elliptical invented in 1966.</a:t>
            </a:r>
          </a:p>
          <a:p>
            <a:r>
              <a:rPr lang="en-GB" baseline="0" dirty="0" smtClean="0"/>
              <a:t>Linear contact in 1973.</a:t>
            </a:r>
          </a:p>
          <a:p>
            <a:r>
              <a:rPr lang="en-GB" baseline="0" dirty="0" err="1" smtClean="0"/>
              <a:t>MicroLine</a:t>
            </a:r>
            <a:r>
              <a:rPr lang="en-GB" baseline="0" dirty="0" smtClean="0"/>
              <a:t> in 1983.</a:t>
            </a:r>
            <a:endParaRPr lang="en-GB" dirty="0" smtClean="0"/>
          </a:p>
          <a:p>
            <a:endParaRPr lang="en-GB" dirty="0" smtClean="0"/>
          </a:p>
          <a:p>
            <a:r>
              <a:rPr lang="en-GB" dirty="0" smtClean="0"/>
              <a:t>Stylus width is generally expressed in mil.</a:t>
            </a:r>
            <a:r>
              <a:rPr lang="en-GB" baseline="0" dirty="0" smtClean="0"/>
              <a:t> Mil is </a:t>
            </a:r>
            <a:r>
              <a:rPr lang="en-GB" dirty="0" smtClean="0"/>
              <a:t>equal to a thousandth of an inch: 1 mil = 0.001 inch = 25.4 µm (microns).</a:t>
            </a:r>
            <a:endParaRPr lang="en-GB" dirty="0"/>
          </a:p>
        </p:txBody>
      </p:sp>
      <p:sp>
        <p:nvSpPr>
          <p:cNvPr id="4" name="Slide Number Placeholder 3"/>
          <p:cNvSpPr>
            <a:spLocks noGrp="1"/>
          </p:cNvSpPr>
          <p:nvPr>
            <p:ph type="sldNum" sz="quarter" idx="10"/>
          </p:nvPr>
        </p:nvSpPr>
        <p:spPr/>
        <p:txBody>
          <a:bodyPr/>
          <a:lstStyle/>
          <a:p>
            <a:fld id="{AB2957B2-7D4B-489E-AFAD-4F0251898665}" type="slidenum">
              <a:rPr lang="en-US" smtClean="0"/>
              <a:pPr/>
              <a:t>12</a:t>
            </a:fld>
            <a:endParaRPr lang="en-US"/>
          </a:p>
        </p:txBody>
      </p:sp>
    </p:spTree>
    <p:extLst>
      <p:ext uri="{BB962C8B-B14F-4D97-AF65-F5344CB8AC3E}">
        <p14:creationId xmlns:p14="http://schemas.microsoft.com/office/powerpoint/2010/main" val="642639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Jim </a:t>
            </a:r>
            <a:r>
              <a:rPr lang="en-GB" dirty="0" err="1" smtClean="0"/>
              <a:t>Lesurf</a:t>
            </a:r>
            <a:r>
              <a:rPr lang="en-GB" dirty="0" smtClean="0"/>
              <a:t>, Hi-Fi News.</a:t>
            </a:r>
            <a:endParaRPr lang="en-GB" dirty="0"/>
          </a:p>
        </p:txBody>
      </p:sp>
      <p:sp>
        <p:nvSpPr>
          <p:cNvPr id="4" name="Slide Number Placeholder 3"/>
          <p:cNvSpPr>
            <a:spLocks noGrp="1"/>
          </p:cNvSpPr>
          <p:nvPr>
            <p:ph type="sldNum" sz="quarter" idx="10"/>
          </p:nvPr>
        </p:nvSpPr>
        <p:spPr/>
        <p:txBody>
          <a:bodyPr/>
          <a:lstStyle/>
          <a:p>
            <a:fld id="{AB2957B2-7D4B-489E-AFAD-4F0251898665}" type="slidenum">
              <a:rPr lang="en-US" smtClean="0"/>
              <a:pPr/>
              <a:t>13</a:t>
            </a:fld>
            <a:endParaRPr lang="en-US"/>
          </a:p>
        </p:txBody>
      </p:sp>
    </p:spTree>
    <p:extLst>
      <p:ext uri="{BB962C8B-B14F-4D97-AF65-F5344CB8AC3E}">
        <p14:creationId xmlns:p14="http://schemas.microsoft.com/office/powerpoint/2010/main" val="3278221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 round stylus cannot reproduce, in a fully satisfactory manner, signals of relatively high frequencies recorded in the form of small waveforms in the groove walls”.</a:t>
            </a:r>
          </a:p>
          <a:p>
            <a:endParaRPr lang="en-GB" dirty="0" smtClean="0"/>
          </a:p>
          <a:p>
            <a:r>
              <a:rPr lang="en-GB" dirty="0" smtClean="0"/>
              <a:t>To overcome this disadvantage an elliptical stylus was invented</a:t>
            </a:r>
            <a:r>
              <a:rPr lang="en-GB" baseline="0" dirty="0" smtClean="0"/>
              <a:t> by Joseph </a:t>
            </a:r>
            <a:r>
              <a:rPr lang="en-GB" baseline="0" dirty="0" err="1" smtClean="0"/>
              <a:t>Grado</a:t>
            </a:r>
            <a:r>
              <a:rPr lang="en-GB" dirty="0" smtClean="0"/>
              <a:t>. This elliptical stylus has a shape produced by grinding the front and rear sides of a round stylus thereby producing the cross section of an elliptical shape … When an elliptical</a:t>
            </a:r>
            <a:r>
              <a:rPr lang="en-GB" baseline="0" dirty="0" smtClean="0"/>
              <a:t> stylus </a:t>
            </a:r>
            <a:r>
              <a:rPr lang="en-GB" dirty="0" smtClean="0"/>
              <a:t>is placed in a record groove, the reduction in the tip’s minor</a:t>
            </a:r>
            <a:r>
              <a:rPr lang="en-GB" baseline="0" dirty="0" smtClean="0"/>
              <a:t> radius </a:t>
            </a:r>
            <a:r>
              <a:rPr lang="en-GB" dirty="0" smtClean="0"/>
              <a:t>results</a:t>
            </a:r>
            <a:r>
              <a:rPr lang="en-GB" baseline="0" dirty="0" smtClean="0"/>
              <a:t> in the satisfactory reproduction of </a:t>
            </a:r>
            <a:r>
              <a:rPr lang="en-GB" dirty="0" smtClean="0"/>
              <a:t>relatively high frequencies.</a:t>
            </a:r>
            <a:endParaRPr lang="en-GB" dirty="0"/>
          </a:p>
        </p:txBody>
      </p:sp>
      <p:sp>
        <p:nvSpPr>
          <p:cNvPr id="4" name="Slide Number Placeholder 3"/>
          <p:cNvSpPr>
            <a:spLocks noGrp="1"/>
          </p:cNvSpPr>
          <p:nvPr>
            <p:ph type="sldNum" sz="quarter" idx="10"/>
          </p:nvPr>
        </p:nvSpPr>
        <p:spPr/>
        <p:txBody>
          <a:bodyPr/>
          <a:lstStyle/>
          <a:p>
            <a:fld id="{AB2957B2-7D4B-489E-AFAD-4F0251898665}" type="slidenum">
              <a:rPr lang="en-US" smtClean="0"/>
              <a:pPr/>
              <a:t>14</a:t>
            </a:fld>
            <a:endParaRPr lang="en-US"/>
          </a:p>
        </p:txBody>
      </p:sp>
    </p:spTree>
    <p:extLst>
      <p:ext uri="{BB962C8B-B14F-4D97-AF65-F5344CB8AC3E}">
        <p14:creationId xmlns:p14="http://schemas.microsoft.com/office/powerpoint/2010/main" val="1731315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smtClean="0"/>
              <a:t>Here we have the </a:t>
            </a:r>
            <a:r>
              <a:rPr lang="en-GB" dirty="0" err="1" smtClean="0"/>
              <a:t>Grado</a:t>
            </a:r>
            <a:r>
              <a:rPr lang="en-GB" dirty="0" smtClean="0"/>
              <a:t> patent for their elliptical stylus.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GB"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GB" dirty="0" smtClean="0"/>
              <a:t>The downside to this design, is that in cutting an elliptical tip, the styli</a:t>
            </a:r>
            <a:r>
              <a:rPr lang="en-GB" baseline="0" dirty="0" smtClean="0"/>
              <a:t>’s major radius </a:t>
            </a:r>
            <a:r>
              <a:rPr lang="en-GB" dirty="0" smtClean="0"/>
              <a:t>also becomes small. Consequently, the elliptical stylus can easily bite into the groove walls leading to record damage after several uses</a:t>
            </a:r>
            <a:r>
              <a:rPr lang="en-GB" baseline="0" dirty="0" smtClean="0"/>
              <a:t> and playback distortion.</a:t>
            </a:r>
          </a:p>
          <a:p>
            <a:pPr marL="0" marR="0" indent="0" algn="l" defTabSz="457200" rtl="0" eaLnBrk="0" fontAlgn="base" latinLnBrk="0" hangingPunct="0">
              <a:lnSpc>
                <a:spcPct val="100000"/>
              </a:lnSpc>
              <a:spcBef>
                <a:spcPct val="30000"/>
              </a:spcBef>
              <a:spcAft>
                <a:spcPct val="0"/>
              </a:spcAft>
              <a:buClrTx/>
              <a:buSzTx/>
              <a:buFontTx/>
              <a:buNone/>
              <a:tabLst/>
              <a:defRPr/>
            </a:pPr>
            <a:endParaRPr lang="en-GB"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GB" baseline="0" dirty="0" smtClean="0"/>
              <a:t>Because the contact area is reduced, the amount of pressure applied to the grooves is increases.</a:t>
            </a:r>
            <a:endParaRPr lang="en-GB" dirty="0" smtClean="0"/>
          </a:p>
        </p:txBody>
      </p:sp>
      <p:sp>
        <p:nvSpPr>
          <p:cNvPr id="4" name="Slide Number Placeholder 3"/>
          <p:cNvSpPr>
            <a:spLocks noGrp="1"/>
          </p:cNvSpPr>
          <p:nvPr>
            <p:ph type="sldNum" sz="quarter" idx="10"/>
          </p:nvPr>
        </p:nvSpPr>
        <p:spPr/>
        <p:txBody>
          <a:bodyPr/>
          <a:lstStyle/>
          <a:p>
            <a:fld id="{AB2957B2-7D4B-489E-AFAD-4F0251898665}" type="slidenum">
              <a:rPr lang="en-US" smtClean="0"/>
              <a:pPr/>
              <a:t>15</a:t>
            </a:fld>
            <a:endParaRPr lang="en-US"/>
          </a:p>
        </p:txBody>
      </p:sp>
    </p:spTree>
    <p:extLst>
      <p:ext uri="{BB962C8B-B14F-4D97-AF65-F5344CB8AC3E}">
        <p14:creationId xmlns:p14="http://schemas.microsoft.com/office/powerpoint/2010/main" val="128509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GB" dirty="0" smtClean="0"/>
              <a:t>In the early 1970s four-channel quadraphonic systems for phonograph records were introduced. One such example, </a:t>
            </a:r>
            <a:r>
              <a:rPr lang="en-GB" dirty="0" err="1" smtClean="0"/>
              <a:t>Quadradisc</a:t>
            </a:r>
            <a:r>
              <a:rPr lang="en-GB" dirty="0" smtClean="0"/>
              <a:t> or Compatible Discrete 4 (CD-4), was created by JVC and RCA in 1971.</a:t>
            </a:r>
          </a:p>
          <a:p>
            <a:endParaRPr lang="en-GB" dirty="0" smtClean="0"/>
          </a:p>
          <a:p>
            <a:r>
              <a:rPr lang="en-GB" dirty="0" smtClean="0"/>
              <a:t>On</a:t>
            </a:r>
            <a:r>
              <a:rPr lang="en-GB" baseline="0" dirty="0" smtClean="0"/>
              <a:t> these discs, a 30 kHz carrier signal was recorded on each groove wall that aided in the decoding of the rear channel information. Consequently, the need arose for a stylus capable of accurately tracking such fine groove modulations without causing wear. Enter the Shibata line contact stylus!</a:t>
            </a:r>
          </a:p>
          <a:p>
            <a:endParaRPr lang="en-GB" baseline="0" dirty="0" smtClean="0"/>
          </a:p>
          <a:p>
            <a:r>
              <a:rPr lang="en-GB" baseline="0" dirty="0" smtClean="0"/>
              <a:t>Conventional elliptical styli have a minor radius of 0.3 mil and a major radius of 0.7 mil. The aim of the Shibata styli’s inventor was to create a tip that possessed an even finer minor radius of 0.2 mil, for the accurate tracking of ultrasonic frequencies, but had a larger major radius (of 2-3 mil), thus increasing the styli’s contact area preventing groove wear and prolonging the life of the disc.</a:t>
            </a:r>
          </a:p>
          <a:p>
            <a:endParaRPr lang="en-GB" baseline="0" dirty="0" smtClean="0"/>
          </a:p>
          <a:p>
            <a:r>
              <a:rPr lang="en-GB" baseline="0" dirty="0" smtClean="0"/>
              <a:t>In this illustration we can see the elliptical styli’s limited contact area of the groove on the left, versus the Shibata’s greater contact area owing to its increased width as seen from the front.</a:t>
            </a:r>
          </a:p>
          <a:p>
            <a:endParaRPr lang="en-GB" baseline="0" dirty="0" smtClean="0"/>
          </a:p>
          <a:p>
            <a:r>
              <a:rPr lang="en-GB" baseline="0" dirty="0" smtClean="0"/>
              <a:t>We now had a stylus capable of accurately tracking frequencies all the way up to 30 kHz whilst preventing groove wear by contacting a large area of the groove. The consequence of this for conventional LP playback was the elimination of sibilant and inner groove distortion, as well as the revival of previously worn records. The wider stylus could read the groove wall above and below a previously worn area thus contacting unworn parts of the groove resulting in like-new playback.</a:t>
            </a:r>
            <a:endParaRPr lang="en-GB" dirty="0"/>
          </a:p>
        </p:txBody>
      </p:sp>
      <p:sp>
        <p:nvSpPr>
          <p:cNvPr id="4" name="Slide Number Placeholder 3"/>
          <p:cNvSpPr>
            <a:spLocks noGrp="1"/>
          </p:cNvSpPr>
          <p:nvPr>
            <p:ph type="sldNum" sz="quarter" idx="10"/>
          </p:nvPr>
        </p:nvSpPr>
        <p:spPr/>
        <p:txBody>
          <a:bodyPr/>
          <a:lstStyle/>
          <a:p>
            <a:fld id="{AB2957B2-7D4B-489E-AFAD-4F0251898665}" type="slidenum">
              <a:rPr lang="en-US" smtClean="0"/>
              <a:pPr/>
              <a:t>16</a:t>
            </a:fld>
            <a:endParaRPr lang="en-US"/>
          </a:p>
        </p:txBody>
      </p:sp>
    </p:spTree>
    <p:extLst>
      <p:ext uri="{BB962C8B-B14F-4D97-AF65-F5344CB8AC3E}">
        <p14:creationId xmlns:p14="http://schemas.microsoft.com/office/powerpoint/2010/main" val="2111687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GB" dirty="0" smtClean="0"/>
              <a:t>No real standards relating to groove or stylus width were agreed upon during the coarse groove era. Consequently, the British Library Sound Archive possesses an array of wide styli for the playback of coarse groove discs. There are</a:t>
            </a:r>
            <a:r>
              <a:rPr lang="en-GB" baseline="0" dirty="0" smtClean="0"/>
              <a:t> two profiles, conical and truncated elliptical. The latter being “a modern development only made by specialist manufacturers. It’s an ‘elliptical’ shape with the tip rounded off, or truncated, so it will always be driven by the groove walls and never the bottom”.</a:t>
            </a:r>
          </a:p>
          <a:p>
            <a:endParaRPr lang="en-GB" baseline="0" dirty="0" smtClean="0"/>
          </a:p>
          <a:p>
            <a:r>
              <a:rPr lang="en-GB" b="1" baseline="0" dirty="0" smtClean="0"/>
              <a:t>You’ll remember I mentioned that cellulose nitrate had a lower background-noise than any other analogue medium. When we transfer coarse groove discs made from </a:t>
            </a:r>
            <a:r>
              <a:rPr lang="en-GB" b="1" i="1" baseline="0" dirty="0" smtClean="0"/>
              <a:t>shellac</a:t>
            </a:r>
            <a:r>
              <a:rPr lang="en-GB" b="1" baseline="0" dirty="0" smtClean="0"/>
              <a:t> it is necessary to select a stylus width that produces the minimum amount of surface noise. </a:t>
            </a:r>
            <a:r>
              <a:rPr lang="en-GB" baseline="0" dirty="0" smtClean="0"/>
              <a:t>Whilst clicks and crackles can be alleviated in the digital domain without negatively effecting the sound, high levels of surface noise are difficult to tame digitally as the noise becomes embedded in the recorded signal and attempts at removing it result in a loss of fidelity. Consequently the emphasis is on finding a stylus that plays quietly in the groove, sometimes at the expense of clicks and crackle. </a:t>
            </a:r>
            <a:r>
              <a:rPr lang="en-GB" b="1" baseline="0" dirty="0" smtClean="0"/>
              <a:t>If one places a very small stylus on a coarse groove shellac disc the result is very high surface noise because the stylus has fallen too far down the groove and is picking up more noise than signal. However, this issue does not exist to the same extent with nitrate. </a:t>
            </a:r>
            <a:r>
              <a:rPr lang="en-GB" b="0" baseline="0" dirty="0" smtClean="0"/>
              <a:t>Yes, it possesses its own array of aberrations but these tend to be caused by damage from cracked surfaces or worn grooves.</a:t>
            </a:r>
            <a:r>
              <a:rPr lang="en-GB" b="1" baseline="0" dirty="0" smtClean="0"/>
              <a:t> Nitrate’s low background noise permits the selection of a finer stylus capable of reading unworn portions of the groove without worrying too much about increased </a:t>
            </a:r>
            <a:r>
              <a:rPr lang="en-GB" b="1" baseline="0" smtClean="0"/>
              <a:t>surface noise, </a:t>
            </a:r>
            <a:r>
              <a:rPr lang="en-GB" b="0" baseline="0" dirty="0" smtClean="0"/>
              <a:t>therefore allowing the transfer engineer to focus on click and crackle reduction in the analogue playback domain without having to worry too much about increases in surface noise.</a:t>
            </a:r>
          </a:p>
          <a:p>
            <a:endParaRPr lang="en-GB" baseline="0" dirty="0" smtClean="0"/>
          </a:p>
          <a:p>
            <a:r>
              <a:rPr lang="en-GB" baseline="0" dirty="0" smtClean="0"/>
              <a:t>It is therefore possible (with some luck) to play coarse groove lacquer discs with microgroove styli. The result is a playback that is relatively free from distortion and groove wear, with dramatically reduced clicks and noise.</a:t>
            </a:r>
          </a:p>
          <a:p>
            <a:endParaRPr lang="en-GB" baseline="0" dirty="0" smtClean="0"/>
          </a:p>
          <a:p>
            <a:r>
              <a:rPr lang="en-GB" baseline="0" dirty="0" smtClean="0"/>
              <a:t>PLAY FILE. 3 mil Vs line contact </a:t>
            </a:r>
            <a:r>
              <a:rPr lang="en-GB" baseline="0" dirty="0" err="1" smtClean="0"/>
              <a:t>shibata</a:t>
            </a:r>
            <a:r>
              <a:rPr lang="en-GB" baseline="0" dirty="0" smtClean="0"/>
              <a:t>.</a:t>
            </a:r>
            <a:endParaRPr lang="en-GB" dirty="0"/>
          </a:p>
        </p:txBody>
      </p:sp>
      <p:sp>
        <p:nvSpPr>
          <p:cNvPr id="4" name="Slide Number Placeholder 3"/>
          <p:cNvSpPr>
            <a:spLocks noGrp="1"/>
          </p:cNvSpPr>
          <p:nvPr>
            <p:ph type="sldNum" sz="quarter" idx="10"/>
          </p:nvPr>
        </p:nvSpPr>
        <p:spPr/>
        <p:txBody>
          <a:bodyPr/>
          <a:lstStyle/>
          <a:p>
            <a:fld id="{AB2957B2-7D4B-489E-AFAD-4F0251898665}" type="slidenum">
              <a:rPr lang="en-US" smtClean="0"/>
              <a:pPr/>
              <a:t>17</a:t>
            </a:fld>
            <a:endParaRPr lang="en-US"/>
          </a:p>
        </p:txBody>
      </p:sp>
    </p:spTree>
    <p:extLst>
      <p:ext uri="{BB962C8B-B14F-4D97-AF65-F5344CB8AC3E}">
        <p14:creationId xmlns:p14="http://schemas.microsoft.com/office/powerpoint/2010/main" val="977107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dirty="0" smtClean="0"/>
              <a:t>It is not always possible to play coarse groove lacquers with a microgroove stylus.</a:t>
            </a:r>
            <a:r>
              <a:rPr lang="en-GB" baseline="0" dirty="0" smtClean="0"/>
              <a:t> In the case of the Emilie Hooke collection, two-thirds responded well to microgroove styli.</a:t>
            </a:r>
          </a:p>
          <a:p>
            <a:endParaRPr lang="en-GB" baseline="0" dirty="0" smtClean="0"/>
          </a:p>
          <a:p>
            <a:r>
              <a:rPr lang="en-GB" baseline="0" dirty="0" smtClean="0"/>
              <a:t>Sometimes the grooves are simply too wide and the stylus falls to the bottom. In these instances the sound is riddled with low level distortion so it is necessary to use a coarse groove stylus in order to obtain a satisfactory transfer. There are many downsides to using these less sophisticated styli, in particular they pick up a lot of clicks caused by riding closer to the disc’s surface. </a:t>
            </a:r>
          </a:p>
          <a:p>
            <a:endParaRPr lang="en-GB"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GB" baseline="0" dirty="0" smtClean="0"/>
              <a:t>With them comes the added risk of premature groove wear. The task therefore becomes one of choosing a stylus that exhibits the least surface noise whilst avoiding repeatedly auditioning portions of the disc in order to find the right stylus.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GB"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GB" baseline="0" dirty="0" smtClean="0"/>
              <a:t>The solution is to play the runout groove with a variety of stylus widths until you find one that produces the quietest surface noise. A spectrometer can be useful here, as the engineer can take screenshots of the various styli playing in order to figure out which one is quietest.</a:t>
            </a:r>
          </a:p>
          <a:p>
            <a:endParaRPr lang="en-GB" baseline="0" dirty="0" smtClean="0"/>
          </a:p>
          <a:p>
            <a:r>
              <a:rPr lang="en-GB" baseline="0" dirty="0" smtClean="0"/>
              <a:t>Play audio sample.</a:t>
            </a:r>
          </a:p>
        </p:txBody>
      </p:sp>
      <p:sp>
        <p:nvSpPr>
          <p:cNvPr id="4" name="Slide Number Placeholder 3"/>
          <p:cNvSpPr>
            <a:spLocks noGrp="1"/>
          </p:cNvSpPr>
          <p:nvPr>
            <p:ph type="sldNum" sz="quarter" idx="10"/>
          </p:nvPr>
        </p:nvSpPr>
        <p:spPr/>
        <p:txBody>
          <a:bodyPr/>
          <a:lstStyle/>
          <a:p>
            <a:fld id="{AB2957B2-7D4B-489E-AFAD-4F0251898665}" type="slidenum">
              <a:rPr lang="en-US" smtClean="0"/>
              <a:pPr/>
              <a:t>18</a:t>
            </a:fld>
            <a:endParaRPr lang="en-US"/>
          </a:p>
        </p:txBody>
      </p:sp>
    </p:spTree>
    <p:extLst>
      <p:ext uri="{BB962C8B-B14F-4D97-AF65-F5344CB8AC3E}">
        <p14:creationId xmlns:p14="http://schemas.microsoft.com/office/powerpoint/2010/main" val="3889038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GB" dirty="0" smtClean="0"/>
              <a:t>One should be able to get a reasonable idea of playback equalisation based on research prior to transfer and experience of contemporaneous discs. However, it’s perfectly likely that the chosen playback curve might not sound quite right upon listening so this is something that can be tweaked whilst auditioning the disc prior to final capture. Sometimes, transferring the disc with no EQ (i.e. flat) and postponing its application to a future date is the best approach.</a:t>
            </a:r>
          </a:p>
          <a:p>
            <a:endParaRPr lang="en-GB"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GB" dirty="0" smtClean="0"/>
              <a:t>I won’t</a:t>
            </a:r>
            <a:r>
              <a:rPr lang="en-GB" baseline="0" dirty="0" smtClean="0"/>
              <a:t> go into too much detail as I’m cautious of time, but do feel free to ask me about disc equalisation afterwards. The key thing to keep in mind is that “virtually all disc-cutting machines meant for amateur or semi-professional use followed the [</a:t>
            </a:r>
            <a:r>
              <a:rPr lang="en-GB" baseline="0" dirty="0" err="1" smtClean="0"/>
              <a:t>Blumlein</a:t>
            </a:r>
            <a:r>
              <a:rPr lang="en-GB" baseline="0" dirty="0" smtClean="0"/>
              <a:t> system]”. </a:t>
            </a:r>
            <a:r>
              <a:rPr lang="en-GB" dirty="0" smtClean="0"/>
              <a:t>The exact turnover frequency may vary somewhat, though it generally</a:t>
            </a:r>
            <a:r>
              <a:rPr lang="en-GB" baseline="0" dirty="0" smtClean="0"/>
              <a:t> sits around 250-300 Hz.</a:t>
            </a:r>
            <a:r>
              <a:rPr lang="en-GB" dirty="0" smtClean="0"/>
              <a:t> </a:t>
            </a:r>
          </a:p>
          <a:p>
            <a:endParaRPr lang="en-GB"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GB" baseline="0" dirty="0" smtClean="0"/>
              <a:t>BBC lacquers will have their own equalisation curves. For more information, I’d recommend Peter Copland’s </a:t>
            </a:r>
            <a:r>
              <a:rPr lang="en-GB" i="1" baseline="0" dirty="0" smtClean="0"/>
              <a:t>Manual of Analogue Audio Restoration Techniques</a:t>
            </a:r>
            <a:r>
              <a:rPr lang="en-GB" i="0" baseline="0" dirty="0" smtClean="0"/>
              <a:t>, which can be downloaded from The British Library’s website.</a:t>
            </a:r>
            <a:endParaRPr lang="en-GB" i="1"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en-GB"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GB" dirty="0" smtClean="0"/>
              <a:t>RIAA equalisation for microgroove records became the international standard in 1955 so be wary of lacquers from the mid</a:t>
            </a:r>
            <a:r>
              <a:rPr lang="en-GB" baseline="0" dirty="0" smtClean="0"/>
              <a:t> to late 1950s as their playback curve will depend on how up to date the cutting studio was. Certainly if the disc is microgroove and plays at 33 or 45 RPM it is likely to conform to the RIAA standard.</a:t>
            </a:r>
            <a:endParaRPr lang="en-GB" dirty="0" smtClean="0"/>
          </a:p>
          <a:p>
            <a:endParaRPr lang="en-GB" dirty="0" smtClean="0"/>
          </a:p>
          <a:p>
            <a:r>
              <a:rPr lang="en-GB" dirty="0" smtClean="0"/>
              <a:t>*</a:t>
            </a:r>
          </a:p>
          <a:p>
            <a:endParaRPr lang="en-GB" dirty="0" smtClean="0"/>
          </a:p>
          <a:p>
            <a:r>
              <a:rPr lang="en-GB" dirty="0" smtClean="0"/>
              <a:t>Electrical recording owed its initial success to the Western Electric recording system. However,</a:t>
            </a:r>
            <a:r>
              <a:rPr lang="en-GB" baseline="0" dirty="0" smtClean="0"/>
              <a:t> it came with </a:t>
            </a:r>
            <a:r>
              <a:rPr lang="en-GB" dirty="0" smtClean="0"/>
              <a:t>a cost. For each record sold and made by that process, a royalty was payable. All the major record companies therefore made attempts to develop their own systems that did not infringe </a:t>
            </a:r>
            <a:r>
              <a:rPr lang="en-GB" dirty="0" err="1" smtClean="0"/>
              <a:t>Westrex</a:t>
            </a:r>
            <a:r>
              <a:rPr lang="en-GB" dirty="0" smtClean="0"/>
              <a:t> patents. Columbia engineers in the UK, led by Alan </a:t>
            </a:r>
            <a:r>
              <a:rPr lang="en-GB" dirty="0" err="1" smtClean="0"/>
              <a:t>Blumlein</a:t>
            </a:r>
            <a:r>
              <a:rPr lang="en-GB" dirty="0" smtClean="0"/>
              <a:t>, were ahead in the race. When the Gramophone Co. ‘merged’ with Columbia in 1931, it inherited what is today called the </a:t>
            </a:r>
            <a:r>
              <a:rPr lang="en-GB" dirty="0" err="1" smtClean="0"/>
              <a:t>Blumlein</a:t>
            </a:r>
            <a:r>
              <a:rPr lang="en-GB" dirty="0" smtClean="0"/>
              <a:t> system. The </a:t>
            </a:r>
            <a:r>
              <a:rPr lang="en-GB" dirty="0" err="1" smtClean="0"/>
              <a:t>Westrex</a:t>
            </a:r>
            <a:r>
              <a:rPr lang="en-GB" dirty="0" smtClean="0"/>
              <a:t> system used a moving-iron cutter head that was heavily damped to prevent the inherent resonances, whilst the </a:t>
            </a:r>
            <a:r>
              <a:rPr lang="en-GB" dirty="0" err="1" smtClean="0"/>
              <a:t>Blumlein</a:t>
            </a:r>
            <a:r>
              <a:rPr lang="en-GB" dirty="0" smtClean="0"/>
              <a:t> cutter was a moving coil type which used feedback to damp the movement.</a:t>
            </a:r>
          </a:p>
          <a:p>
            <a:endParaRPr lang="en-GB"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GB" dirty="0" smtClean="0"/>
              <a:t>According to Peter Copeland: “Virtually all disc-cutting machines meant for amateur or semi-professional use followed the [</a:t>
            </a:r>
            <a:r>
              <a:rPr lang="en-GB" dirty="0" err="1" smtClean="0"/>
              <a:t>Blumlein</a:t>
            </a:r>
            <a:r>
              <a:rPr lang="en-GB" dirty="0" smtClean="0"/>
              <a:t> system] … unless altered by electronic means. You may find such discs in the form of “acetates”, “gelatines”, or short-run pressings”.</a:t>
            </a:r>
          </a:p>
        </p:txBody>
      </p:sp>
      <p:sp>
        <p:nvSpPr>
          <p:cNvPr id="4" name="Slide Number Placeholder 3"/>
          <p:cNvSpPr>
            <a:spLocks noGrp="1"/>
          </p:cNvSpPr>
          <p:nvPr>
            <p:ph type="sldNum" sz="quarter" idx="10"/>
          </p:nvPr>
        </p:nvSpPr>
        <p:spPr/>
        <p:txBody>
          <a:bodyPr/>
          <a:lstStyle/>
          <a:p>
            <a:fld id="{AB2957B2-7D4B-489E-AFAD-4F0251898665}" type="slidenum">
              <a:rPr lang="en-US" smtClean="0"/>
              <a:pPr/>
              <a:t>19</a:t>
            </a:fld>
            <a:endParaRPr lang="en-US"/>
          </a:p>
        </p:txBody>
      </p:sp>
    </p:spTree>
    <p:extLst>
      <p:ext uri="{BB962C8B-B14F-4D97-AF65-F5344CB8AC3E}">
        <p14:creationId xmlns:p14="http://schemas.microsoft.com/office/powerpoint/2010/main" val="943866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GB" sz="1200" kern="1200" dirty="0" smtClean="0">
                <a:solidFill>
                  <a:schemeClr val="tx1"/>
                </a:solidFill>
                <a:effectLst/>
                <a:latin typeface="+mn-lt"/>
                <a:ea typeface="ＭＳ Ｐゴシック" charset="0"/>
                <a:cs typeface="Geneva" charset="0"/>
              </a:rPr>
              <a:t>In 1934, Cecil Watts, “longing for a playback recording machine that would give an immediate playback to rehearsing musicians”, “created a system of economical, efficient recording using an aluminium-based cellulose nitrate lacquer-coated disc that enabled playback directly after recording. The advantage of the Watts system was that, while the coating was soft enough to enable the recording stylus to cut, it was durable enough to withstand repeated playbacks … The system was widely used through the 1930s and beyond”, and is still in use today, comprising the first step in the manufacture of vinyl records.</a:t>
            </a:r>
          </a:p>
          <a:p>
            <a:r>
              <a:rPr lang="en-GB" sz="1200" kern="1200" dirty="0" smtClean="0">
                <a:solidFill>
                  <a:schemeClr val="tx1"/>
                </a:solidFill>
                <a:effectLst/>
                <a:latin typeface="+mn-lt"/>
                <a:ea typeface="ＭＳ Ｐゴシック" charset="0"/>
                <a:cs typeface="Geneva" charset="0"/>
              </a:rPr>
              <a:t> </a:t>
            </a:r>
          </a:p>
          <a:p>
            <a:r>
              <a:rPr lang="en-GB" sz="1200" kern="1200" dirty="0" smtClean="0">
                <a:solidFill>
                  <a:schemeClr val="tx1"/>
                </a:solidFill>
                <a:effectLst/>
                <a:latin typeface="+mn-lt"/>
                <a:ea typeface="ＭＳ Ｐゴシック" charset="0"/>
                <a:cs typeface="Geneva" charset="0"/>
              </a:rPr>
              <a:t>Instantaneous discs “consist of a strong and stiff base (aluminium or glass, occasionally zinc) covered with a layer of cellulose nitrate lacquer, coloured dark to improve observation of the cutting process. The cutting properties are controlled by the addition of softening agents, such as castor oil or camphor”.</a:t>
            </a:r>
          </a:p>
          <a:p>
            <a:r>
              <a:rPr lang="en-GB" sz="1200" kern="1200" dirty="0" smtClean="0">
                <a:solidFill>
                  <a:schemeClr val="tx1"/>
                </a:solidFill>
                <a:effectLst/>
                <a:latin typeface="+mn-lt"/>
                <a:ea typeface="ＭＳ Ｐゴシック" charset="0"/>
                <a:cs typeface="Geneva" charset="0"/>
              </a:rPr>
              <a:t> </a:t>
            </a:r>
          </a:p>
          <a:p>
            <a:r>
              <a:rPr lang="en-GB" sz="1200" kern="1200" dirty="0" smtClean="0">
                <a:solidFill>
                  <a:schemeClr val="tx1"/>
                </a:solidFill>
                <a:effectLst/>
                <a:latin typeface="+mn-lt"/>
                <a:ea typeface="ＭＳ Ｐゴシック" charset="0"/>
                <a:cs typeface="Geneva" charset="0"/>
              </a:rPr>
              <a:t>The Watts nitrate system “was gradually adopted by the whole disc-recording industry to replace wax, which was more expensive and too soft to be played back; the changeover was complete by 1950”</a:t>
            </a:r>
            <a:r>
              <a:rPr lang="en-GB" sz="1200" kern="1200" baseline="30000" dirty="0" smtClean="0">
                <a:solidFill>
                  <a:schemeClr val="tx1"/>
                </a:solidFill>
                <a:effectLst/>
                <a:latin typeface="+mn-lt"/>
                <a:ea typeface="ＭＳ Ｐゴシック" charset="0"/>
                <a:cs typeface="Geneva" charset="0"/>
              </a:rPr>
              <a:t> </a:t>
            </a:r>
            <a:r>
              <a:rPr lang="en-GB" sz="1200" kern="1200" dirty="0" smtClean="0">
                <a:solidFill>
                  <a:schemeClr val="tx1"/>
                </a:solidFill>
                <a:effectLst/>
                <a:latin typeface="+mn-lt"/>
                <a:ea typeface="ＭＳ Ｐゴシック" charset="0"/>
                <a:cs typeface="Geneva" charset="0"/>
              </a:rPr>
              <a:t>. Due to their instantaneous nature, these discs regularly contain unique or rare recordings. For this reason alone, they constitute a preservation priority. However, the format is also particularly unstable, thus elevating it to the status of high priority at the British Library Sound Archive.</a:t>
            </a:r>
          </a:p>
          <a:p>
            <a:r>
              <a:rPr lang="en-GB" sz="1200" kern="1200" dirty="0" smtClean="0">
                <a:solidFill>
                  <a:schemeClr val="tx1"/>
                </a:solidFill>
                <a:effectLst/>
                <a:latin typeface="+mn-lt"/>
                <a:ea typeface="ＭＳ Ｐゴシック" charset="0"/>
                <a:cs typeface="Geneva" charset="0"/>
              </a:rPr>
              <a:t> </a:t>
            </a:r>
          </a:p>
          <a:p>
            <a:r>
              <a:rPr lang="en-GB" sz="1200" kern="1200" dirty="0" smtClean="0">
                <a:solidFill>
                  <a:schemeClr val="tx1"/>
                </a:solidFill>
                <a:effectLst/>
                <a:latin typeface="+mn-lt"/>
                <a:ea typeface="ＭＳ Ｐゴシック" charset="0"/>
                <a:cs typeface="Geneva" charset="0"/>
              </a:rPr>
              <a:t>The lacquer layer contracts continuously over time “due to evaporation or migration of the softening agent”, resulting in the delamination of the recorded layer from the metal substrate. The shrinking lacquer eventually cracks and flakes off causing the inevitable and irreversible loss of the sound carrying layer. Failure can also manifest itself in the form of a “dried-out … crazed surface that may be unplayable”.</a:t>
            </a:r>
          </a:p>
        </p:txBody>
      </p:sp>
      <p:sp>
        <p:nvSpPr>
          <p:cNvPr id="4" name="Slide Number Placeholder 3"/>
          <p:cNvSpPr>
            <a:spLocks noGrp="1"/>
          </p:cNvSpPr>
          <p:nvPr>
            <p:ph type="sldNum" sz="quarter" idx="10"/>
          </p:nvPr>
        </p:nvSpPr>
        <p:spPr/>
        <p:txBody>
          <a:bodyPr/>
          <a:lstStyle/>
          <a:p>
            <a:fld id="{AB2957B2-7D4B-489E-AFAD-4F0251898665}" type="slidenum">
              <a:rPr lang="en-US" smtClean="0"/>
              <a:pPr/>
              <a:t>2</a:t>
            </a:fld>
            <a:endParaRPr lang="en-US" dirty="0"/>
          </a:p>
        </p:txBody>
      </p:sp>
    </p:spTree>
    <p:extLst>
      <p:ext uri="{BB962C8B-B14F-4D97-AF65-F5344CB8AC3E}">
        <p14:creationId xmlns:p14="http://schemas.microsoft.com/office/powerpoint/2010/main" val="9264653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Set the speed based on</a:t>
            </a:r>
            <a:r>
              <a:rPr lang="en-GB" baseline="0" dirty="0" smtClean="0"/>
              <a:t> the disc’s label (where present) but be prepared to adjust as necessary</a:t>
            </a:r>
            <a:endParaRPr lang="en-GB" dirty="0" smtClean="0"/>
          </a:p>
          <a:p>
            <a:pPr marL="171450" indent="-171450">
              <a:buFont typeface="Arial" panose="020B0604020202020204" pitchFamily="34" charset="0"/>
              <a:buChar char="•"/>
            </a:pPr>
            <a:r>
              <a:rPr lang="en-GB" dirty="0" smtClean="0"/>
              <a:t>If the spindle hole is too large, centre</a:t>
            </a:r>
            <a:r>
              <a:rPr lang="en-GB" baseline="0" dirty="0" smtClean="0"/>
              <a:t> the disc by gently nudging it by the rim as it spins. When you can see the grooves spin in alignment you’re in the right ballpark</a:t>
            </a:r>
            <a:endParaRPr lang="en-GB" dirty="0" smtClean="0"/>
          </a:p>
          <a:p>
            <a:pPr marL="171450" indent="-171450">
              <a:buFont typeface="Arial" panose="020B0604020202020204" pitchFamily="34" charset="0"/>
              <a:buChar char="•"/>
            </a:pPr>
            <a:r>
              <a:rPr lang="en-GB" dirty="0" smtClean="0"/>
              <a:t>Add a centre weight to reduce rumble</a:t>
            </a:r>
          </a:p>
          <a:p>
            <a:pPr marL="171450" indent="-171450">
              <a:buFont typeface="Arial" panose="020B0604020202020204" pitchFamily="34" charset="0"/>
              <a:buChar char="•"/>
            </a:pPr>
            <a:r>
              <a:rPr lang="en-GB" dirty="0" smtClean="0"/>
              <a:t>Dry brush of the disc.</a:t>
            </a:r>
          </a:p>
        </p:txBody>
      </p:sp>
      <p:sp>
        <p:nvSpPr>
          <p:cNvPr id="4" name="Slide Number Placeholder 3"/>
          <p:cNvSpPr>
            <a:spLocks noGrp="1"/>
          </p:cNvSpPr>
          <p:nvPr>
            <p:ph type="sldNum" sz="quarter" idx="10"/>
          </p:nvPr>
        </p:nvSpPr>
        <p:spPr/>
        <p:txBody>
          <a:bodyPr/>
          <a:lstStyle/>
          <a:p>
            <a:fld id="{AB2957B2-7D4B-489E-AFAD-4F0251898665}" type="slidenum">
              <a:rPr lang="en-US" smtClean="0"/>
              <a:pPr/>
              <a:t>20</a:t>
            </a:fld>
            <a:endParaRPr lang="en-US"/>
          </a:p>
        </p:txBody>
      </p:sp>
    </p:spTree>
    <p:extLst>
      <p:ext uri="{BB962C8B-B14F-4D97-AF65-F5344CB8AC3E}">
        <p14:creationId xmlns:p14="http://schemas.microsoft.com/office/powerpoint/2010/main" val="260260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24/96</a:t>
            </a:r>
          </a:p>
          <a:p>
            <a:pPr marL="171450" indent="-171450">
              <a:buFont typeface="Arial" panose="020B0604020202020204" pitchFamily="34" charset="0"/>
              <a:buChar char="•"/>
            </a:pPr>
            <a:r>
              <a:rPr lang="en-GB" dirty="0" smtClean="0"/>
              <a:t>Record in stereo</a:t>
            </a:r>
            <a:r>
              <a:rPr lang="en-GB" baseline="0" dirty="0" smtClean="0"/>
              <a:t> even if source is mono, to capture the groove walls separately.</a:t>
            </a:r>
            <a:endParaRPr lang="en-GB" dirty="0" smtClean="0"/>
          </a:p>
          <a:p>
            <a:endParaRPr lang="en-GB" dirty="0"/>
          </a:p>
        </p:txBody>
      </p:sp>
      <p:sp>
        <p:nvSpPr>
          <p:cNvPr id="4" name="Slide Number Placeholder 3"/>
          <p:cNvSpPr>
            <a:spLocks noGrp="1"/>
          </p:cNvSpPr>
          <p:nvPr>
            <p:ph type="sldNum" sz="quarter" idx="10"/>
          </p:nvPr>
        </p:nvSpPr>
        <p:spPr/>
        <p:txBody>
          <a:bodyPr/>
          <a:lstStyle/>
          <a:p>
            <a:fld id="{AB2957B2-7D4B-489E-AFAD-4F0251898665}" type="slidenum">
              <a:rPr lang="en-US" smtClean="0"/>
              <a:pPr/>
              <a:t>21</a:t>
            </a:fld>
            <a:endParaRPr lang="en-US"/>
          </a:p>
        </p:txBody>
      </p:sp>
    </p:spTree>
    <p:extLst>
      <p:ext uri="{BB962C8B-B14F-4D97-AF65-F5344CB8AC3E}">
        <p14:creationId xmlns:p14="http://schemas.microsoft.com/office/powerpoint/2010/main" val="2147606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For the purposes</a:t>
            </a:r>
            <a:r>
              <a:rPr lang="en-GB" baseline="0" dirty="0" smtClean="0"/>
              <a:t> of public playback in our reading rooms, or for use on the British Library blog or in exhibitions, it is sometimes necessary to digitally restore the audio by performing click reduction and rolling off the surface noise. The better the initial transfer, the more likely the audio is going to respond well to such digital manipulation. Here is the final piece of audio I’m going to play from the Emilie Hooke collection. It is a 1941 coarse groove BBC lacquer, played back with a 0.7 mil elliptical microgroove stylus.</a:t>
            </a:r>
            <a:endParaRPr lang="en-GB" dirty="0"/>
          </a:p>
        </p:txBody>
      </p:sp>
      <p:sp>
        <p:nvSpPr>
          <p:cNvPr id="4" name="Slide Number Placeholder 3"/>
          <p:cNvSpPr>
            <a:spLocks noGrp="1"/>
          </p:cNvSpPr>
          <p:nvPr>
            <p:ph type="sldNum" sz="quarter" idx="10"/>
          </p:nvPr>
        </p:nvSpPr>
        <p:spPr/>
        <p:txBody>
          <a:bodyPr/>
          <a:lstStyle/>
          <a:p>
            <a:fld id="{AB2957B2-7D4B-489E-AFAD-4F0251898665}" type="slidenum">
              <a:rPr lang="en-US" smtClean="0"/>
              <a:pPr/>
              <a:t>22</a:t>
            </a:fld>
            <a:endParaRPr lang="en-US"/>
          </a:p>
        </p:txBody>
      </p:sp>
    </p:spTree>
    <p:extLst>
      <p:ext uri="{BB962C8B-B14F-4D97-AF65-F5344CB8AC3E}">
        <p14:creationId xmlns:p14="http://schemas.microsoft.com/office/powerpoint/2010/main" val="1167379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mn-lt"/>
                <a:ea typeface="ＭＳ Ｐゴシック" charset="0"/>
                <a:cs typeface="Geneva" charset="0"/>
              </a:rPr>
              <a:t>Watts’ “development accompanied rivals such as “gelatine”, “</a:t>
            </a:r>
            <a:r>
              <a:rPr lang="en-GB" sz="1200" kern="1200" dirty="0" err="1" smtClean="0">
                <a:solidFill>
                  <a:schemeClr val="tx1"/>
                </a:solidFill>
                <a:effectLst/>
                <a:latin typeface="+mn-lt"/>
                <a:ea typeface="ＭＳ Ｐゴシック" charset="0"/>
                <a:cs typeface="Geneva" charset="0"/>
              </a:rPr>
              <a:t>Simplat</a:t>
            </a:r>
            <a:r>
              <a:rPr lang="en-GB" sz="1200" kern="1200" dirty="0" smtClean="0">
                <a:solidFill>
                  <a:schemeClr val="tx1"/>
                </a:solidFill>
                <a:effectLst/>
                <a:latin typeface="+mn-lt"/>
                <a:ea typeface="ＭＳ Ｐゴシック" charset="0"/>
                <a:cs typeface="Geneva" charset="0"/>
              </a:rPr>
              <a:t>,” “</a:t>
            </a:r>
            <a:r>
              <a:rPr lang="en-GB" sz="1200" kern="1200" dirty="0" err="1" smtClean="0">
                <a:solidFill>
                  <a:schemeClr val="tx1"/>
                </a:solidFill>
                <a:effectLst/>
                <a:latin typeface="+mn-lt"/>
                <a:ea typeface="ＭＳ Ｐゴシック" charset="0"/>
                <a:cs typeface="Geneva" charset="0"/>
              </a:rPr>
              <a:t>Permarec</a:t>
            </a:r>
            <a:r>
              <a:rPr lang="en-GB" sz="1200" kern="1200" dirty="0" smtClean="0">
                <a:solidFill>
                  <a:schemeClr val="tx1"/>
                </a:solidFill>
                <a:effectLst/>
                <a:latin typeface="+mn-lt"/>
                <a:ea typeface="ＭＳ Ｐゴシック" charset="0"/>
                <a:cs typeface="Geneva" charset="0"/>
              </a:rPr>
              <a:t>,” and others, but these were all aimed at amateur markets. Only “nitrate” was adopted by professionals, because (when new) it had lower background-noise than any other analogue medium”.</a:t>
            </a:r>
          </a:p>
          <a:p>
            <a:pPr marL="0" marR="0" indent="0" algn="l" defTabSz="457200" rtl="0" eaLnBrk="0" fontAlgn="base" latinLnBrk="0" hangingPunct="0">
              <a:lnSpc>
                <a:spcPct val="100000"/>
              </a:lnSpc>
              <a:spcBef>
                <a:spcPct val="30000"/>
              </a:spcBef>
              <a:spcAft>
                <a:spcPct val="0"/>
              </a:spcAft>
              <a:buClrTx/>
              <a:buSzTx/>
              <a:buFontTx/>
              <a:buNone/>
              <a:tabLst/>
              <a:defRPr/>
            </a:pPr>
            <a:endParaRPr lang="en-GB" sz="1200" kern="1200" dirty="0" smtClean="0">
              <a:solidFill>
                <a:schemeClr val="tx1"/>
              </a:solidFill>
              <a:effectLst/>
              <a:latin typeface="+mn-lt"/>
              <a:ea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mn-lt"/>
                <a:ea typeface="ＭＳ Ｐゴシック" charset="0"/>
              </a:rPr>
              <a:t>Industry professionals and hobbyists</a:t>
            </a:r>
            <a:r>
              <a:rPr lang="en-GB" sz="1200" kern="1200" baseline="0" dirty="0" smtClean="0">
                <a:solidFill>
                  <a:schemeClr val="tx1"/>
                </a:solidFill>
                <a:effectLst/>
                <a:latin typeface="+mn-lt"/>
                <a:ea typeface="ＭＳ Ｐゴシック" charset="0"/>
              </a:rPr>
              <a:t> alike use various terms to describe these discs. For the purposes of this presentation I am almost exclusively going to focus on aluminium-based discs coated </a:t>
            </a:r>
            <a:r>
              <a:rPr lang="en-GB" dirty="0" smtClean="0"/>
              <a:t>in a lacquer of cellulose nitrate which is modulated by a cutting stylus. The British Library’s collection of lacquer discs does extend</a:t>
            </a:r>
            <a:r>
              <a:rPr lang="en-GB" baseline="0" dirty="0" smtClean="0"/>
              <a:t> to include cardboard and glass based discs, some of which are coated in gelatine.</a:t>
            </a:r>
            <a:endParaRPr lang="en-GB" dirty="0" smtClean="0"/>
          </a:p>
        </p:txBody>
      </p:sp>
      <p:sp>
        <p:nvSpPr>
          <p:cNvPr id="4" name="Slide Number Placeholder 3"/>
          <p:cNvSpPr>
            <a:spLocks noGrp="1"/>
          </p:cNvSpPr>
          <p:nvPr>
            <p:ph type="sldNum" sz="quarter" idx="10"/>
          </p:nvPr>
        </p:nvSpPr>
        <p:spPr/>
        <p:txBody>
          <a:bodyPr/>
          <a:lstStyle/>
          <a:p>
            <a:fld id="{AB2957B2-7D4B-489E-AFAD-4F0251898665}" type="slidenum">
              <a:rPr lang="en-US" smtClean="0"/>
              <a:pPr/>
              <a:t>3</a:t>
            </a:fld>
            <a:endParaRPr lang="en-US"/>
          </a:p>
        </p:txBody>
      </p:sp>
    </p:spTree>
    <p:extLst>
      <p:ext uri="{BB962C8B-B14F-4D97-AF65-F5344CB8AC3E}">
        <p14:creationId xmlns:p14="http://schemas.microsoft.com/office/powerpoint/2010/main" val="1045393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sz="1200" kern="1200" dirty="0" smtClean="0">
                <a:solidFill>
                  <a:schemeClr val="tx1"/>
                </a:solidFill>
                <a:effectLst/>
                <a:latin typeface="+mn-lt"/>
                <a:ea typeface="ＭＳ Ｐゴシック" charset="0"/>
                <a:cs typeface="Geneva" charset="0"/>
              </a:rPr>
              <a:t>Concurrent to Watts’ invention, the Presto Recording Corporation of New York introduced its Presto Disc recording system. Advertised as “the first cellulose coated disc for instantaneous recording”, the corporation’s 1940 catalogue contains some specifications for its iteration of the cellulose-based disc. Presto claimed that “surface noise on a well cut Presto disc is inaudible for about six plays. Thereafter it increases slightly with wear but is lower than commercial phonograph record noise for at least 100 plays. Over 1,000 useful plays can be obtained”</a:t>
            </a:r>
            <a:r>
              <a:rPr lang="en-GB" sz="1200" kern="1200" baseline="30000" dirty="0" smtClean="0">
                <a:solidFill>
                  <a:schemeClr val="tx1"/>
                </a:solidFill>
                <a:effectLst/>
                <a:latin typeface="+mn-lt"/>
                <a:ea typeface="ＭＳ Ｐゴシック" charset="0"/>
                <a:cs typeface="Geneva" charset="0"/>
              </a:rPr>
              <a:t> </a:t>
            </a:r>
            <a:r>
              <a:rPr lang="en-GB" sz="1200" kern="1200" dirty="0" smtClean="0">
                <a:solidFill>
                  <a:schemeClr val="tx1"/>
                </a:solidFill>
                <a:effectLst/>
                <a:latin typeface="+mn-lt"/>
                <a:ea typeface="ＭＳ Ｐゴシック" charset="0"/>
                <a:cs typeface="Geneva" charset="0"/>
              </a:rPr>
              <a:t>. The cutting head in the corporation’s top of the line Model “A” Recorder is quoted as having a frequency response of “50 to 8,000 cycles +/- 2 dB” and a noise level of “50 dB below maximum useful sound level reproduced from the recordings”.</a:t>
            </a:r>
          </a:p>
          <a:p>
            <a:r>
              <a:rPr lang="en-GB" sz="1200" kern="1200" dirty="0" smtClean="0">
                <a:solidFill>
                  <a:schemeClr val="tx1"/>
                </a:solidFill>
                <a:effectLst/>
                <a:latin typeface="+mn-lt"/>
                <a:ea typeface="ＭＳ Ｐゴシック" charset="0"/>
                <a:cs typeface="Geneva" charset="0"/>
              </a:rPr>
              <a:t> </a:t>
            </a:r>
          </a:p>
          <a:p>
            <a:r>
              <a:rPr lang="en-GB" sz="1200" kern="1200" dirty="0" smtClean="0">
                <a:solidFill>
                  <a:schemeClr val="tx1"/>
                </a:solidFill>
                <a:effectLst/>
                <a:latin typeface="+mn-lt"/>
                <a:ea typeface="ＭＳ Ｐゴシック" charset="0"/>
                <a:cs typeface="Geneva" charset="0"/>
              </a:rPr>
              <a:t>Lacquer discs come in a multitude of sizes. The British Library’s collection consists of discs ranging</a:t>
            </a:r>
            <a:r>
              <a:rPr lang="en-GB" sz="1200" kern="1200" baseline="0" dirty="0" smtClean="0">
                <a:solidFill>
                  <a:schemeClr val="tx1"/>
                </a:solidFill>
                <a:effectLst/>
                <a:latin typeface="+mn-lt"/>
                <a:ea typeface="ＭＳ Ｐゴシック" charset="0"/>
                <a:cs typeface="Geneva" charset="0"/>
              </a:rPr>
              <a:t> from </a:t>
            </a:r>
            <a:r>
              <a:rPr lang="en-GB" sz="1200" kern="1200" dirty="0" smtClean="0">
                <a:solidFill>
                  <a:schemeClr val="tx1"/>
                </a:solidFill>
                <a:effectLst/>
                <a:latin typeface="+mn-lt"/>
                <a:ea typeface="ＭＳ Ｐゴシック" charset="0"/>
                <a:cs typeface="Geneva" charset="0"/>
              </a:rPr>
              <a:t>5” to 16” in diameter.</a:t>
            </a:r>
          </a:p>
          <a:p>
            <a:r>
              <a:rPr lang="en-GB" sz="1200" kern="1200" dirty="0" smtClean="0">
                <a:solidFill>
                  <a:schemeClr val="tx1"/>
                </a:solidFill>
                <a:effectLst/>
                <a:latin typeface="+mn-lt"/>
                <a:ea typeface="ＭＳ Ｐゴシック" charset="0"/>
                <a:cs typeface="Geneva" charset="0"/>
              </a:rPr>
              <a:t> </a:t>
            </a:r>
          </a:p>
          <a:p>
            <a:r>
              <a:rPr lang="en-GB" sz="1200" b="1" kern="1200" dirty="0" smtClean="0">
                <a:solidFill>
                  <a:schemeClr val="tx1"/>
                </a:solidFill>
                <a:effectLst/>
                <a:latin typeface="+mn-lt"/>
                <a:ea typeface="ＭＳ Ｐゴシック" charset="0"/>
                <a:cs typeface="Geneva" charset="0"/>
              </a:rPr>
              <a:t>Discs from the birth of the format to about 1950 tend to have been cut with coarse groove equipment, whilst post-1950 the cutting style gravitates towards</a:t>
            </a:r>
            <a:r>
              <a:rPr lang="en-GB" sz="1200" b="1" kern="1200" baseline="0" dirty="0" smtClean="0">
                <a:solidFill>
                  <a:schemeClr val="tx1"/>
                </a:solidFill>
                <a:effectLst/>
                <a:latin typeface="+mn-lt"/>
                <a:ea typeface="ＭＳ Ｐゴシック" charset="0"/>
                <a:cs typeface="Geneva" charset="0"/>
              </a:rPr>
              <a:t> </a:t>
            </a:r>
            <a:r>
              <a:rPr lang="en-GB" sz="1200" b="1" kern="1200" dirty="0" smtClean="0">
                <a:solidFill>
                  <a:schemeClr val="tx1"/>
                </a:solidFill>
                <a:effectLst/>
                <a:latin typeface="+mn-lt"/>
                <a:ea typeface="ＭＳ Ｐゴシック" charset="0"/>
                <a:cs typeface="Geneva" charset="0"/>
              </a:rPr>
              <a:t>microgroove. However, as the format spans professional recording studios, semi-professional cutting services, and hobbyists it is impossible to state anything concrete regarding groove type,</a:t>
            </a:r>
            <a:r>
              <a:rPr lang="en-GB" sz="1200" b="1" kern="1200" baseline="0" dirty="0" smtClean="0">
                <a:solidFill>
                  <a:schemeClr val="tx1"/>
                </a:solidFill>
                <a:effectLst/>
                <a:latin typeface="+mn-lt"/>
                <a:ea typeface="ＭＳ Ｐゴシック" charset="0"/>
                <a:cs typeface="Geneva" charset="0"/>
              </a:rPr>
              <a:t> especially whilst 78s and LPs shared the market</a:t>
            </a:r>
            <a:r>
              <a:rPr lang="en-GB" sz="1200" b="1" kern="1200" dirty="0" smtClean="0">
                <a:solidFill>
                  <a:schemeClr val="tx1"/>
                </a:solidFill>
                <a:effectLst/>
                <a:latin typeface="+mn-lt"/>
                <a:ea typeface="ＭＳ Ｐゴシック" charset="0"/>
                <a:cs typeface="Geneva" charset="0"/>
              </a:rPr>
              <a:t>. One does however observe an overall improving of the format’s capabilities concurrent</a:t>
            </a:r>
            <a:r>
              <a:rPr lang="en-GB" sz="1200" b="1" kern="1200" baseline="0" dirty="0" smtClean="0">
                <a:solidFill>
                  <a:schemeClr val="tx1"/>
                </a:solidFill>
                <a:effectLst/>
                <a:latin typeface="+mn-lt"/>
                <a:ea typeface="ＭＳ Ｐゴシック" charset="0"/>
                <a:cs typeface="Geneva" charset="0"/>
              </a:rPr>
              <a:t> with advances in disc cutting technology, especially with the widespread adoption of microgroove by the late 1950s.</a:t>
            </a:r>
            <a:endParaRPr lang="en-GB" b="1" dirty="0"/>
          </a:p>
        </p:txBody>
      </p:sp>
      <p:sp>
        <p:nvSpPr>
          <p:cNvPr id="4" name="Slide Number Placeholder 3"/>
          <p:cNvSpPr>
            <a:spLocks noGrp="1"/>
          </p:cNvSpPr>
          <p:nvPr>
            <p:ph type="sldNum" sz="quarter" idx="10"/>
          </p:nvPr>
        </p:nvSpPr>
        <p:spPr/>
        <p:txBody>
          <a:bodyPr/>
          <a:lstStyle/>
          <a:p>
            <a:fld id="{AB2957B2-7D4B-489E-AFAD-4F0251898665}" type="slidenum">
              <a:rPr lang="en-US" smtClean="0"/>
              <a:pPr/>
              <a:t>4</a:t>
            </a:fld>
            <a:endParaRPr lang="en-US"/>
          </a:p>
        </p:txBody>
      </p:sp>
    </p:spTree>
    <p:extLst>
      <p:ext uri="{BB962C8B-B14F-4D97-AF65-F5344CB8AC3E}">
        <p14:creationId xmlns:p14="http://schemas.microsoft.com/office/powerpoint/2010/main" val="4228814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ＭＳ Ｐゴシック" charset="0"/>
                <a:cs typeface="Geneva" charset="0"/>
              </a:rPr>
              <a:t>The bulk of examples that I will be featuring come from a collection of seventeen instantaneous recordings of the Australian soprano, </a:t>
            </a:r>
            <a:r>
              <a:rPr lang="en-GB" sz="1200" kern="1200" dirty="0" err="1" smtClean="0">
                <a:solidFill>
                  <a:schemeClr val="tx1"/>
                </a:solidFill>
                <a:effectLst/>
                <a:latin typeface="+mn-lt"/>
                <a:ea typeface="ＭＳ Ｐゴシック" charset="0"/>
                <a:cs typeface="Geneva" charset="0"/>
              </a:rPr>
              <a:t>Emelie</a:t>
            </a:r>
            <a:r>
              <a:rPr lang="en-GB" sz="1200" kern="1200" dirty="0" smtClean="0">
                <a:solidFill>
                  <a:schemeClr val="tx1"/>
                </a:solidFill>
                <a:effectLst/>
                <a:latin typeface="+mn-lt"/>
                <a:ea typeface="ＭＳ Ｐゴシック" charset="0"/>
                <a:cs typeface="Geneva" charset="0"/>
              </a:rPr>
              <a:t> Hooke. Spanning 1941-1956, the collection consists of seven recordings made by the BBC in 1941, as well as lacquers cut at Levy’s Sound Studios presumably from radio broadcasts, amongst others.</a:t>
            </a:r>
          </a:p>
          <a:p>
            <a:r>
              <a:rPr lang="en-GB" sz="1200" kern="1200" dirty="0" smtClean="0">
                <a:solidFill>
                  <a:schemeClr val="tx1"/>
                </a:solidFill>
                <a:effectLst/>
                <a:latin typeface="+mn-lt"/>
                <a:ea typeface="ＭＳ Ｐゴシック" charset="0"/>
                <a:cs typeface="Geneva" charset="0"/>
              </a:rPr>
              <a:t> </a:t>
            </a:r>
          </a:p>
          <a:p>
            <a:r>
              <a:rPr lang="en-GB" sz="1200" kern="1200" dirty="0" smtClean="0">
                <a:solidFill>
                  <a:schemeClr val="tx1"/>
                </a:solidFill>
                <a:effectLst/>
                <a:latin typeface="+mn-lt"/>
                <a:ea typeface="ＭＳ Ｐゴシック" charset="0"/>
                <a:cs typeface="Geneva" charset="0"/>
              </a:rPr>
              <a:t>All of the discs are 12” in diameter, apart from two 10” examples from 1948. The condition of the discs is mostly very good for their age. They have no tracking defects, however some are exhibiting the initial stages of edge delamination. A visual inspection indicates that they were all cut using coarse groove styli, including the one dated 1956. They all play at 78 RPM.</a:t>
            </a:r>
            <a:endParaRPr lang="en-GB" sz="1200" kern="1200" dirty="0">
              <a:solidFill>
                <a:schemeClr val="tx1"/>
              </a:solidFill>
              <a:effectLst/>
              <a:latin typeface="+mn-lt"/>
              <a:ea typeface="ＭＳ Ｐゴシック" charset="0"/>
              <a:cs typeface="Geneva" charset="0"/>
            </a:endParaRPr>
          </a:p>
        </p:txBody>
      </p:sp>
      <p:sp>
        <p:nvSpPr>
          <p:cNvPr id="4" name="Slide Number Placeholder 3"/>
          <p:cNvSpPr>
            <a:spLocks noGrp="1"/>
          </p:cNvSpPr>
          <p:nvPr>
            <p:ph type="sldNum" sz="quarter" idx="10"/>
          </p:nvPr>
        </p:nvSpPr>
        <p:spPr/>
        <p:txBody>
          <a:bodyPr/>
          <a:lstStyle/>
          <a:p>
            <a:fld id="{AB2957B2-7D4B-489E-AFAD-4F0251898665}" type="slidenum">
              <a:rPr lang="en-US" smtClean="0"/>
              <a:pPr/>
              <a:t>5</a:t>
            </a:fld>
            <a:endParaRPr lang="en-US"/>
          </a:p>
        </p:txBody>
      </p:sp>
    </p:spTree>
    <p:extLst>
      <p:ext uri="{BB962C8B-B14F-4D97-AF65-F5344CB8AC3E}">
        <p14:creationId xmlns:p14="http://schemas.microsoft.com/office/powerpoint/2010/main" val="207833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transfer workflow consists of three broad sections: preparation, migration, and capture. </a:t>
            </a:r>
          </a:p>
          <a:p>
            <a:endParaRPr lang="en-GB" dirty="0" smtClean="0"/>
          </a:p>
          <a:p>
            <a:pPr marL="171450" indent="-171450">
              <a:buFont typeface="Arial" panose="020B0604020202020204" pitchFamily="34" charset="0"/>
              <a:buChar char="•"/>
            </a:pPr>
            <a:r>
              <a:rPr lang="en-GB" dirty="0" smtClean="0"/>
              <a:t>Preparation consists of any physical conservation applied to the disc prior to playback. In the case of lacquers this generally includes: washing and brushing the disc in the aid of dust and dirt elimination, as well as removing mould and any exuded plasticiser from the disc.</a:t>
            </a:r>
          </a:p>
          <a:p>
            <a:pPr marL="171450" indent="-171450">
              <a:buFont typeface="Arial" panose="020B0604020202020204" pitchFamily="34" charset="0"/>
              <a:buChar char="•"/>
            </a:pPr>
            <a:r>
              <a:rPr lang="en-GB" dirty="0" smtClean="0"/>
              <a:t>Migration is the playback stage and includes the setting of speed, equalisation, and stylus type, as well as general turntable preparation and configuration of the analogue-to-digital converter.</a:t>
            </a:r>
          </a:p>
          <a:p>
            <a:pPr marL="171450" indent="-171450">
              <a:buFont typeface="Arial" panose="020B0604020202020204" pitchFamily="34" charset="0"/>
              <a:buChar char="•"/>
            </a:pPr>
            <a:r>
              <a:rPr lang="en-GB" dirty="0" smtClean="0"/>
              <a:t>Capture involves work performed at the computer into which the ADC is connected.</a:t>
            </a:r>
          </a:p>
          <a:p>
            <a:endParaRPr lang="en-GB" dirty="0" smtClean="0"/>
          </a:p>
          <a:p>
            <a:r>
              <a:rPr lang="en-GB" dirty="0" smtClean="0"/>
              <a:t>I’d now like to investigate each of these stages in greater detail.</a:t>
            </a:r>
          </a:p>
          <a:p>
            <a:endParaRPr lang="en-GB" dirty="0"/>
          </a:p>
        </p:txBody>
      </p:sp>
      <p:sp>
        <p:nvSpPr>
          <p:cNvPr id="4" name="Slide Number Placeholder 3"/>
          <p:cNvSpPr>
            <a:spLocks noGrp="1"/>
          </p:cNvSpPr>
          <p:nvPr>
            <p:ph type="sldNum" sz="quarter" idx="10"/>
          </p:nvPr>
        </p:nvSpPr>
        <p:spPr/>
        <p:txBody>
          <a:bodyPr/>
          <a:lstStyle/>
          <a:p>
            <a:fld id="{AB2957B2-7D4B-489E-AFAD-4F0251898665}" type="slidenum">
              <a:rPr lang="en-US" smtClean="0"/>
              <a:pPr/>
              <a:t>6</a:t>
            </a:fld>
            <a:endParaRPr lang="en-US"/>
          </a:p>
        </p:txBody>
      </p:sp>
    </p:spTree>
    <p:extLst>
      <p:ext uri="{BB962C8B-B14F-4D97-AF65-F5344CB8AC3E}">
        <p14:creationId xmlns:p14="http://schemas.microsoft.com/office/powerpoint/2010/main" val="3651107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mn-lt"/>
                <a:ea typeface="ＭＳ Ｐゴシック" charset="0"/>
                <a:cs typeface="Geneva" charset="0"/>
              </a:rPr>
              <a:t>Inspect the disc and label. Consider any damage or risk of damage that could occur during the transfer process. Also take this opportunity to read the label, in particular check for speed and date annotations that may assist in the later selection of a stylus and playback EQ.</a:t>
            </a:r>
          </a:p>
          <a:p>
            <a:pPr marL="0" marR="0" indent="0" algn="l" defTabSz="457200" rtl="0" eaLnBrk="0" fontAlgn="base" latinLnBrk="0" hangingPunct="0">
              <a:lnSpc>
                <a:spcPct val="100000"/>
              </a:lnSpc>
              <a:spcBef>
                <a:spcPct val="30000"/>
              </a:spcBef>
              <a:spcAft>
                <a:spcPct val="0"/>
              </a:spcAft>
              <a:buClrTx/>
              <a:buSzTx/>
              <a:buFontTx/>
              <a:buNone/>
              <a:tabLst/>
              <a:defRPr/>
            </a:pPr>
            <a:endParaRPr lang="en-GB" sz="1200" kern="1200" dirty="0" smtClean="0">
              <a:solidFill>
                <a:schemeClr val="tx1"/>
              </a:solidFill>
              <a:effectLst/>
              <a:latin typeface="+mn-lt"/>
              <a:ea typeface="ＭＳ Ｐゴシック" charset="0"/>
              <a:cs typeface="Geneva"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mn-lt"/>
                <a:ea typeface="ＭＳ Ｐゴシック" charset="0"/>
                <a:cs typeface="Geneva" charset="0"/>
              </a:rPr>
              <a:t>This disc is showing early signs of edge delamination,</a:t>
            </a:r>
            <a:r>
              <a:rPr lang="en-GB" sz="1200" kern="1200" baseline="0" dirty="0" smtClean="0">
                <a:solidFill>
                  <a:schemeClr val="tx1"/>
                </a:solidFill>
                <a:effectLst/>
                <a:latin typeface="+mn-lt"/>
                <a:ea typeface="ＭＳ Ｐゴシック" charset="0"/>
                <a:cs typeface="Geneva" charset="0"/>
              </a:rPr>
              <a:t> revealing the aluminium substrate beneath the nitrate. It is dated 1956.</a:t>
            </a:r>
          </a:p>
          <a:p>
            <a:pPr marL="0" marR="0" indent="0" algn="l" defTabSz="457200" rtl="0" eaLnBrk="0" fontAlgn="base" latinLnBrk="0" hangingPunct="0">
              <a:lnSpc>
                <a:spcPct val="100000"/>
              </a:lnSpc>
              <a:spcBef>
                <a:spcPct val="30000"/>
              </a:spcBef>
              <a:spcAft>
                <a:spcPct val="0"/>
              </a:spcAft>
              <a:buClrTx/>
              <a:buSzTx/>
              <a:buFontTx/>
              <a:buNone/>
              <a:tabLst/>
              <a:defRPr/>
            </a:pPr>
            <a:endParaRPr lang="en-GB" sz="1200" kern="1200" baseline="0" dirty="0" smtClean="0">
              <a:solidFill>
                <a:schemeClr val="tx1"/>
              </a:solidFill>
              <a:effectLst/>
              <a:latin typeface="+mn-lt"/>
              <a:ea typeface="ＭＳ Ｐゴシック" charset="0"/>
              <a:cs typeface="Geneva"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GB" sz="1200" kern="1200" baseline="0" dirty="0" smtClean="0">
                <a:solidFill>
                  <a:schemeClr val="tx1"/>
                </a:solidFill>
                <a:effectLst/>
                <a:latin typeface="+mn-lt"/>
                <a:ea typeface="ＭＳ Ｐゴシック" charset="0"/>
                <a:cs typeface="Geneva" charset="0"/>
              </a:rPr>
              <a:t>It is safe to wet-clean lacquer discs that are coated in cellulose nitrate with a metal substrate. If the disc is in the advanced stages of delamination, whereby the lacquer is literally hanging from the disc, I would not recommend attempting to wet clean it. However, if the lacquer is intact, or mostly intact as is the case with this disc then it is safe to proceed with a cautious wet clean.</a:t>
            </a:r>
          </a:p>
          <a:p>
            <a:pPr marL="0" marR="0" indent="0" algn="l" defTabSz="457200" rtl="0" eaLnBrk="0" fontAlgn="base" latinLnBrk="0" hangingPunct="0">
              <a:lnSpc>
                <a:spcPct val="100000"/>
              </a:lnSpc>
              <a:spcBef>
                <a:spcPct val="30000"/>
              </a:spcBef>
              <a:spcAft>
                <a:spcPct val="0"/>
              </a:spcAft>
              <a:buClrTx/>
              <a:buSzTx/>
              <a:buFontTx/>
              <a:buNone/>
              <a:tabLst/>
              <a:defRPr/>
            </a:pPr>
            <a:endParaRPr lang="en-GB" sz="1200" kern="1200" baseline="0" dirty="0" smtClean="0">
              <a:solidFill>
                <a:schemeClr val="tx1"/>
              </a:solidFill>
              <a:effectLst/>
              <a:latin typeface="+mn-lt"/>
              <a:ea typeface="ＭＳ Ｐゴシック" charset="0"/>
              <a:cs typeface="Geneva"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mn-lt"/>
                <a:ea typeface="ＭＳ Ｐゴシック" charset="0"/>
                <a:cs typeface="Geneva" charset="0"/>
              </a:rPr>
              <a:t>First, we must confirm that the disc has a metal base and isn't card or glass. If</a:t>
            </a:r>
            <a:r>
              <a:rPr lang="en-GB" sz="1200" kern="1200" baseline="0" dirty="0" smtClean="0">
                <a:solidFill>
                  <a:schemeClr val="tx1"/>
                </a:solidFill>
                <a:effectLst/>
                <a:latin typeface="+mn-lt"/>
                <a:ea typeface="ＭＳ Ｐゴシック" charset="0"/>
                <a:cs typeface="Geneva" charset="0"/>
              </a:rPr>
              <a:t> the disc is lightweight, slightly flexible, and rings like aluminium then that’s good. If the disc is heavy, and semi-translucent when light is projected through, it is likely to be glass based. Card discs are lighter than aluminium and they have a consistency similar to that of a cardboard record sleeve. The physical instability of cardboard bases often results in uneven or cracked surfaces while the fragility of glass bases often results in broken discs.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GB" sz="1200" kern="1200" baseline="0" dirty="0" smtClean="0">
              <a:solidFill>
                <a:schemeClr val="tx1"/>
              </a:solidFill>
              <a:effectLst/>
              <a:latin typeface="+mn-lt"/>
              <a:ea typeface="ＭＳ Ｐゴシック" charset="0"/>
              <a:cs typeface="Geneva"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mn-lt"/>
                <a:ea typeface="ＭＳ Ｐゴシック" charset="0"/>
                <a:cs typeface="Geneva" charset="0"/>
              </a:rPr>
              <a:t>Card of course cannot be wet cleaned, and glass discs are too likely to crack</a:t>
            </a:r>
            <a:r>
              <a:rPr lang="en-GB" sz="1200" kern="1200" baseline="0" dirty="0" smtClean="0">
                <a:solidFill>
                  <a:schemeClr val="tx1"/>
                </a:solidFill>
                <a:effectLst/>
                <a:latin typeface="+mn-lt"/>
                <a:ea typeface="ＭＳ Ｐゴシック" charset="0"/>
                <a:cs typeface="Geneva" charset="0"/>
              </a:rPr>
              <a:t> during the cleaning process. However, in the case of the Hooke collection all of the discs have a metal base so it is okay to continue to the next step.</a:t>
            </a:r>
          </a:p>
          <a:p>
            <a:pPr marL="0" marR="0" indent="0" algn="l" defTabSz="457200" rtl="0" eaLnBrk="0" fontAlgn="base" latinLnBrk="0" hangingPunct="0">
              <a:lnSpc>
                <a:spcPct val="100000"/>
              </a:lnSpc>
              <a:spcBef>
                <a:spcPct val="30000"/>
              </a:spcBef>
              <a:spcAft>
                <a:spcPct val="0"/>
              </a:spcAft>
              <a:buClrTx/>
              <a:buSzTx/>
              <a:buFontTx/>
              <a:buNone/>
              <a:tabLst/>
              <a:defRPr/>
            </a:pPr>
            <a:endParaRPr lang="en-GB" sz="1200" kern="1200" baseline="0" dirty="0" smtClean="0">
              <a:solidFill>
                <a:schemeClr val="tx1"/>
              </a:solidFill>
              <a:effectLst/>
              <a:latin typeface="+mn-lt"/>
              <a:ea typeface="ＭＳ Ｐゴシック" charset="0"/>
              <a:cs typeface="Geneva"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GB" dirty="0" smtClean="0"/>
              <a:t>The next step is to confirm that the disc is not coated in gelatine. Gelatine reacts badly when exposed to water</a:t>
            </a:r>
            <a:r>
              <a:rPr lang="en-GB" baseline="0" dirty="0" smtClean="0"/>
              <a:t> so </a:t>
            </a:r>
            <a:r>
              <a:rPr lang="en-GB" dirty="0" smtClean="0"/>
              <a:t>perform a patch test by placing a blob of water on the run-out groove. If the coating is gelatine it will immediately react, bubble, and crack. If that’s the case, the</a:t>
            </a:r>
            <a:r>
              <a:rPr lang="en-GB" baseline="0" dirty="0" smtClean="0"/>
              <a:t> wet clean should be abandoned</a:t>
            </a:r>
            <a:r>
              <a:rPr lang="en-GB" dirty="0" smtClean="0"/>
              <a:t>.</a:t>
            </a:r>
            <a:endParaRPr lang="en-GB" sz="1200" kern="1200" dirty="0" smtClean="0">
              <a:solidFill>
                <a:schemeClr val="tx1"/>
              </a:solidFill>
              <a:effectLst/>
              <a:latin typeface="+mn-lt"/>
              <a:ea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GB" sz="1200" kern="1200" dirty="0" smtClean="0">
              <a:solidFill>
                <a:schemeClr val="tx1"/>
              </a:solidFill>
              <a:effectLst/>
              <a:latin typeface="+mn-lt"/>
              <a:ea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GB" dirty="0" smtClean="0"/>
              <a:t>Assuming the disc consists of a metal base coated in a lacquer of cellulose nitrate</a:t>
            </a:r>
            <a:r>
              <a:rPr lang="en-GB" baseline="0" dirty="0" smtClean="0"/>
              <a:t> it is safe to continue with care.</a:t>
            </a:r>
            <a:endParaRPr lang="en-GB" dirty="0" smtClean="0"/>
          </a:p>
        </p:txBody>
      </p:sp>
      <p:sp>
        <p:nvSpPr>
          <p:cNvPr id="4" name="Slide Number Placeholder 3"/>
          <p:cNvSpPr>
            <a:spLocks noGrp="1"/>
          </p:cNvSpPr>
          <p:nvPr>
            <p:ph type="sldNum" sz="quarter" idx="10"/>
          </p:nvPr>
        </p:nvSpPr>
        <p:spPr/>
        <p:txBody>
          <a:bodyPr/>
          <a:lstStyle/>
          <a:p>
            <a:fld id="{AB2957B2-7D4B-489E-AFAD-4F0251898665}" type="slidenum">
              <a:rPr lang="en-US" smtClean="0"/>
              <a:pPr/>
              <a:t>7</a:t>
            </a:fld>
            <a:endParaRPr lang="en-US"/>
          </a:p>
        </p:txBody>
      </p:sp>
    </p:spTree>
    <p:extLst>
      <p:ext uri="{BB962C8B-B14F-4D97-AF65-F5344CB8AC3E}">
        <p14:creationId xmlns:p14="http://schemas.microsoft.com/office/powerpoint/2010/main" val="317754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b="1" kern="1200" baseline="0" dirty="0" smtClean="0">
                <a:solidFill>
                  <a:schemeClr val="tx1"/>
                </a:solidFill>
                <a:effectLst/>
                <a:latin typeface="+mn-lt"/>
                <a:ea typeface="ＭＳ Ｐゴシック" charset="0"/>
                <a:cs typeface="Geneva" charset="0"/>
              </a:rPr>
              <a:t>This procedure consists of two cleaning stages.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GB" sz="1200" kern="1200" baseline="0" dirty="0" smtClean="0">
              <a:solidFill>
                <a:schemeClr val="tx1"/>
              </a:solidFill>
              <a:effectLst/>
              <a:latin typeface="+mn-lt"/>
              <a:ea typeface="ＭＳ Ｐゴシック" charset="0"/>
              <a:cs typeface="Geneva"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GB" sz="1200" b="1" kern="1200" baseline="0" dirty="0" smtClean="0">
                <a:solidFill>
                  <a:schemeClr val="tx1"/>
                </a:solidFill>
                <a:effectLst/>
                <a:latin typeface="+mn-lt"/>
                <a:ea typeface="ＭＳ Ｐゴシック" charset="0"/>
                <a:cs typeface="Geneva" charset="0"/>
              </a:rPr>
              <a:t>First, the disc is lowered into an ultrasonic bath, filled with water and photographic wetting agent, and exposed to a 35 kHz ultrasonic frequency for five minutes. The disc turns at 1 RPM on a spindle and is submerged up to the runout groove to protect the label from water damage. </a:t>
            </a:r>
            <a:r>
              <a:rPr lang="en-GB" sz="1200" kern="1200" baseline="0" dirty="0" smtClean="0">
                <a:solidFill>
                  <a:schemeClr val="tx1"/>
                </a:solidFill>
                <a:effectLst/>
                <a:latin typeface="+mn-lt"/>
                <a:ea typeface="ＭＳ Ｐゴシック" charset="0"/>
                <a:cs typeface="Geneva" charset="0"/>
              </a:rPr>
              <a:t>During this cycle, tiny bubbles implode against the disc, scouring out the tiny particles trapped in the grooves.</a:t>
            </a:r>
          </a:p>
          <a:p>
            <a:pPr marL="457200" lvl="1" indent="0">
              <a:buFont typeface="+mj-lt"/>
              <a:buNone/>
            </a:pPr>
            <a:endParaRPr lang="en-GB" dirty="0" smtClean="0"/>
          </a:p>
          <a:p>
            <a:pPr marL="0" lvl="0" indent="0">
              <a:buFont typeface="+mj-lt"/>
              <a:buNone/>
            </a:pPr>
            <a:r>
              <a:rPr lang="en-GB" dirty="0" smtClean="0"/>
              <a:t>Inclusion of wetting agent in the ultrasonic solution is important as it </a:t>
            </a:r>
            <a:r>
              <a:rPr lang="en-GB" baseline="0" dirty="0" smtClean="0"/>
              <a:t>breaks the water’s surface tension. Without it the cavitation process can be drastically compromised.</a:t>
            </a:r>
          </a:p>
        </p:txBody>
      </p:sp>
      <p:sp>
        <p:nvSpPr>
          <p:cNvPr id="4" name="Slide Number Placeholder 3"/>
          <p:cNvSpPr>
            <a:spLocks noGrp="1"/>
          </p:cNvSpPr>
          <p:nvPr>
            <p:ph type="sldNum" sz="quarter" idx="10"/>
          </p:nvPr>
        </p:nvSpPr>
        <p:spPr/>
        <p:txBody>
          <a:bodyPr/>
          <a:lstStyle/>
          <a:p>
            <a:fld id="{AB2957B2-7D4B-489E-AFAD-4F0251898665}" type="slidenum">
              <a:rPr lang="en-US" smtClean="0"/>
              <a:pPr/>
              <a:t>8</a:t>
            </a:fld>
            <a:endParaRPr lang="en-US"/>
          </a:p>
        </p:txBody>
      </p:sp>
    </p:spTree>
    <p:extLst>
      <p:ext uri="{BB962C8B-B14F-4D97-AF65-F5344CB8AC3E}">
        <p14:creationId xmlns:p14="http://schemas.microsoft.com/office/powerpoint/2010/main" val="394429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Upon completion of the ultrasonic clean, transpose the wet disc</a:t>
            </a:r>
            <a:r>
              <a:rPr lang="en-GB" b="1" baseline="0" dirty="0" smtClean="0"/>
              <a:t> onto a string type record cleaning machine (such as the Keith Monks shown here) and perform a pure water rinse. The objective here is to remove any residue from the disc that may remain from the ultrasonic bath</a:t>
            </a:r>
            <a:r>
              <a:rPr lang="en-GB" baseline="0" dirty="0" smtClean="0"/>
              <a:t> (such as that of the wetting agent). Deionised water is released through the machine’s brush and coats the record before being sucked up by the vacuum nozzle.</a:t>
            </a:r>
          </a:p>
          <a:p>
            <a:endParaRPr lang="en-GB" baseline="0" dirty="0" smtClean="0"/>
          </a:p>
          <a:p>
            <a:r>
              <a:rPr lang="en-GB" b="1" baseline="0" dirty="0" smtClean="0"/>
              <a:t>I would advise against using consumer grade “wand” type vacuum machines when dealing with lacquer discs. The strength of the vacuum, combined with the large arm coverage over the disc, could result in delamination.</a:t>
            </a:r>
          </a:p>
        </p:txBody>
      </p:sp>
      <p:sp>
        <p:nvSpPr>
          <p:cNvPr id="4" name="Slide Number Placeholder 3"/>
          <p:cNvSpPr>
            <a:spLocks noGrp="1"/>
          </p:cNvSpPr>
          <p:nvPr>
            <p:ph type="sldNum" sz="quarter" idx="10"/>
          </p:nvPr>
        </p:nvSpPr>
        <p:spPr/>
        <p:txBody>
          <a:bodyPr/>
          <a:lstStyle/>
          <a:p>
            <a:fld id="{AB2957B2-7D4B-489E-AFAD-4F0251898665}" type="slidenum">
              <a:rPr lang="en-US" smtClean="0"/>
              <a:pPr/>
              <a:t>9</a:t>
            </a:fld>
            <a:endParaRPr lang="en-US"/>
          </a:p>
        </p:txBody>
      </p:sp>
    </p:spTree>
    <p:extLst>
      <p:ext uri="{BB962C8B-B14F-4D97-AF65-F5344CB8AC3E}">
        <p14:creationId xmlns:p14="http://schemas.microsoft.com/office/powerpoint/2010/main" val="10968683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pic>
        <p:nvPicPr>
          <p:cNvPr id="4" name="Picture 7" descr="BLMARK_4 COL_BLRED_18mm.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60163" y="152400"/>
            <a:ext cx="53975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BLMARK_4 COL_BLRED_18mm.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60163" y="152400"/>
            <a:ext cx="53975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Logo Crop"/>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28088" y="0"/>
            <a:ext cx="3367087" cy="636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nchor="t"/>
          <a:lstStyle>
            <a:lvl1pPr>
              <a:defRPr>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3886200"/>
            <a:ext cx="7086600" cy="1752600"/>
          </a:xfrm>
          <a:prstGeom prst="rect">
            <a:avLst/>
          </a:prstGeom>
        </p:spPr>
        <p:txBody>
          <a:bodyPr/>
          <a:lstStyle>
            <a:lvl1pPr marL="0" indent="0" algn="l">
              <a:buNone/>
              <a:defRPr>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751738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265863"/>
            <a:ext cx="12195175" cy="593725"/>
          </a:xfrm>
          <a:prstGeom prst="rect">
            <a:avLst/>
          </a:prstGeom>
          <a:solidFill>
            <a:schemeClr val="accent1">
              <a:alpha val="50195"/>
            </a:schemeClr>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nchor="ctr"/>
          <a:lstStyle/>
          <a:p>
            <a:pPr algn="ctr" defTabSz="544513"/>
            <a:endParaRPr lang="en-GB">
              <a:solidFill>
                <a:srgbClr val="959595"/>
              </a:solidFill>
              <a:latin typeface="Calibri" pitchFamily="34" charset="0"/>
            </a:endParaRPr>
          </a:p>
        </p:txBody>
      </p:sp>
      <p:sp>
        <p:nvSpPr>
          <p:cNvPr id="5" name="TextBox 4"/>
          <p:cNvSpPr txBox="1">
            <a:spLocks noChangeArrowheads="1"/>
          </p:cNvSpPr>
          <p:nvPr/>
        </p:nvSpPr>
        <p:spPr bwMode="auto">
          <a:xfrm>
            <a:off x="609600" y="6403975"/>
            <a:ext cx="28463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spAutoFit/>
          </a:bodyPr>
          <a:lstStyle>
            <a:lvl1pPr defTabSz="544513" eaLnBrk="0" hangingPunct="0">
              <a:defRPr sz="2400">
                <a:solidFill>
                  <a:schemeClr val="tx1"/>
                </a:solidFill>
                <a:latin typeface="Arial" charset="0"/>
                <a:ea typeface="ＭＳ Ｐゴシック" charset="0"/>
                <a:cs typeface="Geneva" charset="0"/>
              </a:defRPr>
            </a:lvl1pPr>
            <a:lvl2pPr marL="45165963" indent="-44621450" defTabSz="544513"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marL="42265600" indent="-40632063" defTabSz="544513" eaLnBrk="0" hangingPunct="0">
              <a:defRPr sz="2400">
                <a:solidFill>
                  <a:schemeClr val="tx1"/>
                </a:solidFill>
                <a:latin typeface="Arial" charset="0"/>
                <a:ea typeface="Geneva" charset="0"/>
                <a:cs typeface="Geneva" charset="0"/>
              </a:defRPr>
            </a:lvl4pPr>
            <a:lvl5pPr marL="42810113" indent="-40632063" defTabSz="544513" eaLnBrk="0" hangingPunct="0">
              <a:defRPr sz="2400">
                <a:solidFill>
                  <a:schemeClr val="tx1"/>
                </a:solidFill>
                <a:latin typeface="Arial" charset="0"/>
                <a:ea typeface="Geneva" charset="0"/>
                <a:cs typeface="Geneva" charset="0"/>
              </a:defRPr>
            </a:lvl5pPr>
            <a:lvl6pPr marL="43267313" indent="-40632063" defTabSz="544513" eaLnBrk="0" fontAlgn="base" hangingPunct="0">
              <a:spcBef>
                <a:spcPct val="0"/>
              </a:spcBef>
              <a:spcAft>
                <a:spcPct val="0"/>
              </a:spcAft>
              <a:defRPr sz="2400">
                <a:solidFill>
                  <a:schemeClr val="tx1"/>
                </a:solidFill>
                <a:latin typeface="Arial" charset="0"/>
                <a:ea typeface="Geneva" charset="0"/>
                <a:cs typeface="Geneva" charset="0"/>
              </a:defRPr>
            </a:lvl6pPr>
            <a:lvl7pPr marL="43724513" indent="-40632063" defTabSz="544513" eaLnBrk="0" fontAlgn="base" hangingPunct="0">
              <a:spcBef>
                <a:spcPct val="0"/>
              </a:spcBef>
              <a:spcAft>
                <a:spcPct val="0"/>
              </a:spcAft>
              <a:defRPr sz="2400">
                <a:solidFill>
                  <a:schemeClr val="tx1"/>
                </a:solidFill>
                <a:latin typeface="Arial" charset="0"/>
                <a:ea typeface="Geneva" charset="0"/>
                <a:cs typeface="Geneva" charset="0"/>
              </a:defRPr>
            </a:lvl7pPr>
            <a:lvl8pPr marL="44181713" indent="-40632063" defTabSz="544513" eaLnBrk="0" fontAlgn="base" hangingPunct="0">
              <a:spcBef>
                <a:spcPct val="0"/>
              </a:spcBef>
              <a:spcAft>
                <a:spcPct val="0"/>
              </a:spcAft>
              <a:defRPr sz="2400">
                <a:solidFill>
                  <a:schemeClr val="tx1"/>
                </a:solidFill>
                <a:latin typeface="Arial" charset="0"/>
                <a:ea typeface="Geneva" charset="0"/>
                <a:cs typeface="Geneva" charset="0"/>
              </a:defRPr>
            </a:lvl8pPr>
            <a:lvl9pPr marL="44638913" indent="-40632063" defTabSz="544513" eaLnBrk="0" fontAlgn="base" hangingPunct="0">
              <a:spcBef>
                <a:spcPct val="0"/>
              </a:spcBef>
              <a:spcAft>
                <a:spcPct val="0"/>
              </a:spcAft>
              <a:defRPr sz="2400">
                <a:solidFill>
                  <a:schemeClr val="tx1"/>
                </a:solidFill>
                <a:latin typeface="Arial" charset="0"/>
                <a:ea typeface="Geneva" charset="0"/>
                <a:cs typeface="Geneva" charset="0"/>
              </a:defRPr>
            </a:lvl9pPr>
          </a:lstStyle>
          <a:p>
            <a:pPr eaLnBrk="1" hangingPunct="1">
              <a:defRPr/>
            </a:pPr>
            <a:r>
              <a:rPr lang="en-US" sz="1700" smtClean="0">
                <a:solidFill>
                  <a:srgbClr val="414141"/>
                </a:solidFill>
              </a:rPr>
              <a:t>www.bl.uk</a:t>
            </a:r>
          </a:p>
        </p:txBody>
      </p:sp>
      <p:pic>
        <p:nvPicPr>
          <p:cNvPr id="6" name="Picture 3" descr="BLMARK_4 COL_BLRED_18mm.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60163" y="152400"/>
            <a:ext cx="53975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BLMARK_4 COL_BLRED_18mm.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60163" y="152400"/>
            <a:ext cx="53975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8"/>
          <p:cNvSpPr>
            <a:spLocks noGrp="1"/>
          </p:cNvSpPr>
          <p:nvPr>
            <p:ph idx="1"/>
          </p:nvPr>
        </p:nvSpPr>
        <p:spPr bwMode="auto">
          <a:xfrm>
            <a:off x="457200" y="1600200"/>
            <a:ext cx="8229600" cy="4525963"/>
          </a:xfrm>
          <a:prstGeom prst="rect">
            <a:avLst/>
          </a:prstGeom>
          <a:noFill/>
          <a:ln w="9525">
            <a:noFill/>
            <a:miter lim="800000"/>
            <a:headEnd/>
            <a:tailEnd/>
          </a:ln>
        </p:spPr>
        <p:txBody>
          <a:bodyPr lIns="91440" tIns="45720" rIns="91440" bIns="45720"/>
          <a:lstStyle>
            <a:lvl1pPr>
              <a:defRPr sz="2200" baseline="0">
                <a:solidFill>
                  <a:schemeClr val="tx1"/>
                </a:solidFill>
              </a:defRPr>
            </a:lvl1pPr>
          </a:lstStyle>
          <a:p>
            <a:pPr lvl="0"/>
            <a:r>
              <a:rPr lang="en-US" noProof="0" smtClean="0"/>
              <a:t>Click to edit Master text styles</a:t>
            </a:r>
          </a:p>
        </p:txBody>
      </p:sp>
      <p:sp>
        <p:nvSpPr>
          <p:cNvPr id="9" name="Slide Number Placeholder 5"/>
          <p:cNvSpPr>
            <a:spLocks noGrp="1"/>
          </p:cNvSpPr>
          <p:nvPr>
            <p:ph type="sldNum" sz="quarter" idx="10"/>
          </p:nvPr>
        </p:nvSpPr>
        <p:spPr/>
        <p:txBody>
          <a:bodyPr/>
          <a:lstStyle>
            <a:lvl1pPr>
              <a:defRPr>
                <a:solidFill>
                  <a:schemeClr val="tx1"/>
                </a:solidFill>
                <a:latin typeface="Arial" pitchFamily="34" charset="0"/>
              </a:defRPr>
            </a:lvl1pPr>
          </a:lstStyle>
          <a:p>
            <a:fld id="{E03ED3DC-378C-4D78-A54F-5AC8AD2F5278}" type="slidenum">
              <a:rPr lang="en-GB" smtClean="0"/>
              <a:t>‹#›</a:t>
            </a:fld>
            <a:endParaRPr lang="en-GB"/>
          </a:p>
        </p:txBody>
      </p:sp>
    </p:spTree>
    <p:extLst>
      <p:ext uri="{BB962C8B-B14F-4D97-AF65-F5344CB8AC3E}">
        <p14:creationId xmlns:p14="http://schemas.microsoft.com/office/powerpoint/2010/main" val="2724485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1_Title and Content">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265863"/>
            <a:ext cx="12195175" cy="593725"/>
          </a:xfrm>
          <a:prstGeom prst="rect">
            <a:avLst/>
          </a:prstGeom>
          <a:solidFill>
            <a:schemeClr val="accent1"/>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nchor="ctr"/>
          <a:lstStyle/>
          <a:p>
            <a:pPr algn="ctr" defTabSz="544513"/>
            <a:endParaRPr lang="en-GB">
              <a:solidFill>
                <a:srgbClr val="959595"/>
              </a:solidFill>
              <a:latin typeface="Calibri" pitchFamily="34" charset="0"/>
            </a:endParaRPr>
          </a:p>
        </p:txBody>
      </p:sp>
      <p:sp>
        <p:nvSpPr>
          <p:cNvPr id="5" name="TextBox 4"/>
          <p:cNvSpPr txBox="1">
            <a:spLocks noChangeArrowheads="1"/>
          </p:cNvSpPr>
          <p:nvPr/>
        </p:nvSpPr>
        <p:spPr bwMode="auto">
          <a:xfrm>
            <a:off x="609600" y="6403975"/>
            <a:ext cx="28463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spAutoFit/>
          </a:bodyPr>
          <a:lstStyle>
            <a:lvl1pPr defTabSz="544513" eaLnBrk="0" hangingPunct="0">
              <a:defRPr sz="2400">
                <a:solidFill>
                  <a:schemeClr val="tx1"/>
                </a:solidFill>
                <a:latin typeface="Arial" charset="0"/>
                <a:ea typeface="ＭＳ Ｐゴシック" charset="0"/>
                <a:cs typeface="Geneva" charset="0"/>
              </a:defRPr>
            </a:lvl1pPr>
            <a:lvl2pPr marL="45165963" indent="-44621450" defTabSz="544513"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marL="42265600" indent="-40632063" defTabSz="544513" eaLnBrk="0" hangingPunct="0">
              <a:defRPr sz="2400">
                <a:solidFill>
                  <a:schemeClr val="tx1"/>
                </a:solidFill>
                <a:latin typeface="Arial" charset="0"/>
                <a:ea typeface="Geneva" charset="0"/>
                <a:cs typeface="Geneva" charset="0"/>
              </a:defRPr>
            </a:lvl4pPr>
            <a:lvl5pPr marL="42810113" indent="-40632063" defTabSz="544513" eaLnBrk="0" hangingPunct="0">
              <a:defRPr sz="2400">
                <a:solidFill>
                  <a:schemeClr val="tx1"/>
                </a:solidFill>
                <a:latin typeface="Arial" charset="0"/>
                <a:ea typeface="Geneva" charset="0"/>
                <a:cs typeface="Geneva" charset="0"/>
              </a:defRPr>
            </a:lvl5pPr>
            <a:lvl6pPr marL="43267313" indent="-40632063" defTabSz="544513" eaLnBrk="0" fontAlgn="base" hangingPunct="0">
              <a:spcBef>
                <a:spcPct val="0"/>
              </a:spcBef>
              <a:spcAft>
                <a:spcPct val="0"/>
              </a:spcAft>
              <a:defRPr sz="2400">
                <a:solidFill>
                  <a:schemeClr val="tx1"/>
                </a:solidFill>
                <a:latin typeface="Arial" charset="0"/>
                <a:ea typeface="Geneva" charset="0"/>
                <a:cs typeface="Geneva" charset="0"/>
              </a:defRPr>
            </a:lvl6pPr>
            <a:lvl7pPr marL="43724513" indent="-40632063" defTabSz="544513" eaLnBrk="0" fontAlgn="base" hangingPunct="0">
              <a:spcBef>
                <a:spcPct val="0"/>
              </a:spcBef>
              <a:spcAft>
                <a:spcPct val="0"/>
              </a:spcAft>
              <a:defRPr sz="2400">
                <a:solidFill>
                  <a:schemeClr val="tx1"/>
                </a:solidFill>
                <a:latin typeface="Arial" charset="0"/>
                <a:ea typeface="Geneva" charset="0"/>
                <a:cs typeface="Geneva" charset="0"/>
              </a:defRPr>
            </a:lvl7pPr>
            <a:lvl8pPr marL="44181713" indent="-40632063" defTabSz="544513" eaLnBrk="0" fontAlgn="base" hangingPunct="0">
              <a:spcBef>
                <a:spcPct val="0"/>
              </a:spcBef>
              <a:spcAft>
                <a:spcPct val="0"/>
              </a:spcAft>
              <a:defRPr sz="2400">
                <a:solidFill>
                  <a:schemeClr val="tx1"/>
                </a:solidFill>
                <a:latin typeface="Arial" charset="0"/>
                <a:ea typeface="Geneva" charset="0"/>
                <a:cs typeface="Geneva" charset="0"/>
              </a:defRPr>
            </a:lvl8pPr>
            <a:lvl9pPr marL="44638913" indent="-40632063" defTabSz="544513" eaLnBrk="0" fontAlgn="base" hangingPunct="0">
              <a:spcBef>
                <a:spcPct val="0"/>
              </a:spcBef>
              <a:spcAft>
                <a:spcPct val="0"/>
              </a:spcAft>
              <a:defRPr sz="2400">
                <a:solidFill>
                  <a:schemeClr val="tx1"/>
                </a:solidFill>
                <a:latin typeface="Arial" charset="0"/>
                <a:ea typeface="Geneva" charset="0"/>
                <a:cs typeface="Geneva" charset="0"/>
              </a:defRPr>
            </a:lvl9pPr>
          </a:lstStyle>
          <a:p>
            <a:pPr eaLnBrk="1" hangingPunct="1">
              <a:defRPr/>
            </a:pPr>
            <a:r>
              <a:rPr lang="en-US" sz="1400" smtClean="0">
                <a:solidFill>
                  <a:srgbClr val="414141"/>
                </a:solidFill>
              </a:rPr>
              <a:t>www.bl.uk</a:t>
            </a:r>
          </a:p>
        </p:txBody>
      </p:sp>
      <p:pic>
        <p:nvPicPr>
          <p:cNvPr id="6" name="Picture 3" descr="BLMARK_4 COL_BLRED_18mm.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60163" y="152400"/>
            <a:ext cx="53975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BLMARK_4 COL_BLRED_18mm.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60163" y="152400"/>
            <a:ext cx="53975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8"/>
          <p:cNvSpPr>
            <a:spLocks noGrp="1"/>
          </p:cNvSpPr>
          <p:nvPr>
            <p:ph idx="1"/>
          </p:nvPr>
        </p:nvSpPr>
        <p:spPr bwMode="auto">
          <a:xfrm>
            <a:off x="457200" y="1600200"/>
            <a:ext cx="8229600" cy="4525963"/>
          </a:xfrm>
          <a:prstGeom prst="rect">
            <a:avLst/>
          </a:prstGeom>
          <a:noFill/>
          <a:ln w="9525">
            <a:noFill/>
            <a:miter lim="800000"/>
            <a:headEnd/>
            <a:tailEnd/>
          </a:ln>
        </p:spPr>
        <p:txBody>
          <a:bodyPr lIns="91440" tIns="45720" rIns="91440" bIns="45720"/>
          <a:lstStyle>
            <a:lvl1pPr marL="184150" marR="0" indent="-184150" algn="l" defTabSz="457200" rtl="0" eaLnBrk="0" fontAlgn="base" latinLnBrk="0" hangingPunct="0">
              <a:lnSpc>
                <a:spcPct val="100000"/>
              </a:lnSpc>
              <a:spcBef>
                <a:spcPct val="0"/>
              </a:spcBef>
              <a:spcAft>
                <a:spcPts val="1200"/>
              </a:spcAft>
              <a:buClr>
                <a:schemeClr val="accent2"/>
              </a:buClr>
              <a:buSzTx/>
              <a:buFont typeface="Arial"/>
              <a:buChar char="•"/>
              <a:tabLst/>
              <a:defRPr sz="2200" baseline="0">
                <a:solidFill>
                  <a:schemeClr val="tx1"/>
                </a:solidFill>
              </a:defRPr>
            </a:lvl1pPr>
            <a:lvl2pPr marL="358775" indent="-174625">
              <a:buClr>
                <a:schemeClr val="bg1"/>
              </a:buClr>
              <a:buFont typeface="Arial"/>
              <a:buChar char="•"/>
              <a:defRPr sz="2200"/>
            </a:lvl2pPr>
          </a:lstStyle>
          <a:p>
            <a:pPr lvl="0"/>
            <a:r>
              <a:rPr lang="en-US" noProof="0" smtClean="0"/>
              <a:t>Click to edit Master text styles</a:t>
            </a:r>
          </a:p>
        </p:txBody>
      </p:sp>
      <p:sp>
        <p:nvSpPr>
          <p:cNvPr id="9" name="Slide Number Placeholder 5"/>
          <p:cNvSpPr>
            <a:spLocks noGrp="1"/>
          </p:cNvSpPr>
          <p:nvPr>
            <p:ph type="sldNum" sz="quarter" idx="10"/>
          </p:nvPr>
        </p:nvSpPr>
        <p:spPr/>
        <p:txBody>
          <a:bodyPr/>
          <a:lstStyle>
            <a:lvl1pPr>
              <a:defRPr>
                <a:solidFill>
                  <a:schemeClr val="tx1"/>
                </a:solidFill>
              </a:defRPr>
            </a:lvl1pPr>
          </a:lstStyle>
          <a:p>
            <a:fld id="{E03ED3DC-378C-4D78-A54F-5AC8AD2F5278}" type="slidenum">
              <a:rPr lang="en-GB" smtClean="0"/>
              <a:t>‹#›</a:t>
            </a:fld>
            <a:endParaRPr lang="en-GB"/>
          </a:p>
        </p:txBody>
      </p:sp>
    </p:spTree>
    <p:extLst>
      <p:ext uri="{BB962C8B-B14F-4D97-AF65-F5344CB8AC3E}">
        <p14:creationId xmlns:p14="http://schemas.microsoft.com/office/powerpoint/2010/main" val="2356656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265863"/>
            <a:ext cx="12195175" cy="593725"/>
          </a:xfrm>
          <a:prstGeom prst="rect">
            <a:avLst/>
          </a:prstGeom>
          <a:solidFill>
            <a:schemeClr val="accent1"/>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nchor="ctr"/>
          <a:lstStyle/>
          <a:p>
            <a:pPr algn="ctr" defTabSz="544513"/>
            <a:endParaRPr lang="en-GB">
              <a:solidFill>
                <a:srgbClr val="959595"/>
              </a:solidFill>
              <a:latin typeface="Calibri" pitchFamily="34" charset="0"/>
            </a:endParaRPr>
          </a:p>
        </p:txBody>
      </p:sp>
      <p:sp>
        <p:nvSpPr>
          <p:cNvPr id="6" name="TextBox 5"/>
          <p:cNvSpPr txBox="1">
            <a:spLocks noChangeArrowheads="1"/>
          </p:cNvSpPr>
          <p:nvPr/>
        </p:nvSpPr>
        <p:spPr bwMode="auto">
          <a:xfrm>
            <a:off x="609600" y="6403975"/>
            <a:ext cx="28463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spAutoFit/>
          </a:bodyPr>
          <a:lstStyle>
            <a:lvl1pPr defTabSz="544513" eaLnBrk="0" hangingPunct="0">
              <a:defRPr sz="2400">
                <a:solidFill>
                  <a:schemeClr val="tx1"/>
                </a:solidFill>
                <a:latin typeface="Arial" charset="0"/>
                <a:ea typeface="ＭＳ Ｐゴシック" charset="0"/>
                <a:cs typeface="Geneva" charset="0"/>
              </a:defRPr>
            </a:lvl1pPr>
            <a:lvl2pPr marL="45165963" indent="-44621450" defTabSz="544513"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marL="42265600" indent="-40632063" defTabSz="544513" eaLnBrk="0" hangingPunct="0">
              <a:defRPr sz="2400">
                <a:solidFill>
                  <a:schemeClr val="tx1"/>
                </a:solidFill>
                <a:latin typeface="Arial" charset="0"/>
                <a:ea typeface="Geneva" charset="0"/>
                <a:cs typeface="Geneva" charset="0"/>
              </a:defRPr>
            </a:lvl4pPr>
            <a:lvl5pPr marL="42810113" indent="-40632063" defTabSz="544513" eaLnBrk="0" hangingPunct="0">
              <a:defRPr sz="2400">
                <a:solidFill>
                  <a:schemeClr val="tx1"/>
                </a:solidFill>
                <a:latin typeface="Arial" charset="0"/>
                <a:ea typeface="Geneva" charset="0"/>
                <a:cs typeface="Geneva" charset="0"/>
              </a:defRPr>
            </a:lvl5pPr>
            <a:lvl6pPr marL="43267313" indent="-40632063" defTabSz="544513" eaLnBrk="0" fontAlgn="base" hangingPunct="0">
              <a:spcBef>
                <a:spcPct val="0"/>
              </a:spcBef>
              <a:spcAft>
                <a:spcPct val="0"/>
              </a:spcAft>
              <a:defRPr sz="2400">
                <a:solidFill>
                  <a:schemeClr val="tx1"/>
                </a:solidFill>
                <a:latin typeface="Arial" charset="0"/>
                <a:ea typeface="Geneva" charset="0"/>
                <a:cs typeface="Geneva" charset="0"/>
              </a:defRPr>
            </a:lvl6pPr>
            <a:lvl7pPr marL="43724513" indent="-40632063" defTabSz="544513" eaLnBrk="0" fontAlgn="base" hangingPunct="0">
              <a:spcBef>
                <a:spcPct val="0"/>
              </a:spcBef>
              <a:spcAft>
                <a:spcPct val="0"/>
              </a:spcAft>
              <a:defRPr sz="2400">
                <a:solidFill>
                  <a:schemeClr val="tx1"/>
                </a:solidFill>
                <a:latin typeface="Arial" charset="0"/>
                <a:ea typeface="Geneva" charset="0"/>
                <a:cs typeface="Geneva" charset="0"/>
              </a:defRPr>
            </a:lvl7pPr>
            <a:lvl8pPr marL="44181713" indent="-40632063" defTabSz="544513" eaLnBrk="0" fontAlgn="base" hangingPunct="0">
              <a:spcBef>
                <a:spcPct val="0"/>
              </a:spcBef>
              <a:spcAft>
                <a:spcPct val="0"/>
              </a:spcAft>
              <a:defRPr sz="2400">
                <a:solidFill>
                  <a:schemeClr val="tx1"/>
                </a:solidFill>
                <a:latin typeface="Arial" charset="0"/>
                <a:ea typeface="Geneva" charset="0"/>
                <a:cs typeface="Geneva" charset="0"/>
              </a:defRPr>
            </a:lvl8pPr>
            <a:lvl9pPr marL="44638913" indent="-40632063" defTabSz="544513" eaLnBrk="0" fontAlgn="base" hangingPunct="0">
              <a:spcBef>
                <a:spcPct val="0"/>
              </a:spcBef>
              <a:spcAft>
                <a:spcPct val="0"/>
              </a:spcAft>
              <a:defRPr sz="2400">
                <a:solidFill>
                  <a:schemeClr val="tx1"/>
                </a:solidFill>
                <a:latin typeface="Arial" charset="0"/>
                <a:ea typeface="Geneva" charset="0"/>
                <a:cs typeface="Geneva" charset="0"/>
              </a:defRPr>
            </a:lvl9pPr>
          </a:lstStyle>
          <a:p>
            <a:pPr eaLnBrk="1" hangingPunct="1">
              <a:defRPr/>
            </a:pPr>
            <a:r>
              <a:rPr lang="en-US" sz="1400" smtClean="0">
                <a:solidFill>
                  <a:srgbClr val="414141"/>
                </a:solidFill>
              </a:rPr>
              <a:t>www.bl.uk</a:t>
            </a:r>
          </a:p>
        </p:txBody>
      </p:sp>
      <p:pic>
        <p:nvPicPr>
          <p:cNvPr id="7" name="Picture 3" descr="BLMARK_4 COL_BLRED_18mm.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60163" y="152400"/>
            <a:ext cx="53975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BLMARK_4 COL_BLRED_18mm.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60163" y="152400"/>
            <a:ext cx="53975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Slide Number Placeholder 5"/>
          <p:cNvSpPr>
            <a:spLocks noGrp="1"/>
          </p:cNvSpPr>
          <p:nvPr>
            <p:ph type="sldNum" sz="quarter" idx="10"/>
          </p:nvPr>
        </p:nvSpPr>
        <p:spPr/>
        <p:txBody>
          <a:bodyPr/>
          <a:lstStyle>
            <a:lvl1pPr>
              <a:defRPr>
                <a:solidFill>
                  <a:schemeClr val="tx1"/>
                </a:solidFill>
              </a:defRPr>
            </a:lvl1pPr>
          </a:lstStyle>
          <a:p>
            <a:fld id="{E03ED3DC-378C-4D78-A54F-5AC8AD2F5278}" type="slidenum">
              <a:rPr lang="en-GB" smtClean="0"/>
              <a:t>‹#›</a:t>
            </a:fld>
            <a:endParaRPr lang="en-GB"/>
          </a:p>
        </p:txBody>
      </p:sp>
    </p:spTree>
    <p:extLst>
      <p:ext uri="{BB962C8B-B14F-4D97-AF65-F5344CB8AC3E}">
        <p14:creationId xmlns:p14="http://schemas.microsoft.com/office/powerpoint/2010/main" val="2120934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265863"/>
            <a:ext cx="12195175" cy="593725"/>
          </a:xfrm>
          <a:prstGeom prst="rect">
            <a:avLst/>
          </a:prstGeom>
          <a:solidFill>
            <a:schemeClr val="accent2">
              <a:alpha val="50195"/>
            </a:schemeClr>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nchor="ctr"/>
          <a:lstStyle/>
          <a:p>
            <a:pPr algn="ctr" defTabSz="544513"/>
            <a:endParaRPr lang="en-GB">
              <a:solidFill>
                <a:srgbClr val="959595"/>
              </a:solidFill>
              <a:latin typeface="Calibri" pitchFamily="34" charset="0"/>
            </a:endParaRPr>
          </a:p>
        </p:txBody>
      </p:sp>
      <p:sp>
        <p:nvSpPr>
          <p:cNvPr id="5" name="TextBox 4"/>
          <p:cNvSpPr txBox="1">
            <a:spLocks noChangeArrowheads="1"/>
          </p:cNvSpPr>
          <p:nvPr/>
        </p:nvSpPr>
        <p:spPr bwMode="auto">
          <a:xfrm>
            <a:off x="609600" y="6403975"/>
            <a:ext cx="28463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spAutoFit/>
          </a:bodyPr>
          <a:lstStyle>
            <a:lvl1pPr defTabSz="544513" eaLnBrk="0" hangingPunct="0">
              <a:defRPr sz="2400">
                <a:solidFill>
                  <a:schemeClr val="tx1"/>
                </a:solidFill>
                <a:latin typeface="Arial" charset="0"/>
                <a:ea typeface="ＭＳ Ｐゴシック" charset="0"/>
                <a:cs typeface="Geneva" charset="0"/>
              </a:defRPr>
            </a:lvl1pPr>
            <a:lvl2pPr marL="45165963" indent="-44621450" defTabSz="544513"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marL="42265600" indent="-40632063" defTabSz="544513" eaLnBrk="0" hangingPunct="0">
              <a:defRPr sz="2400">
                <a:solidFill>
                  <a:schemeClr val="tx1"/>
                </a:solidFill>
                <a:latin typeface="Arial" charset="0"/>
                <a:ea typeface="Geneva" charset="0"/>
                <a:cs typeface="Geneva" charset="0"/>
              </a:defRPr>
            </a:lvl4pPr>
            <a:lvl5pPr marL="42810113" indent="-40632063" defTabSz="544513" eaLnBrk="0" hangingPunct="0">
              <a:defRPr sz="2400">
                <a:solidFill>
                  <a:schemeClr val="tx1"/>
                </a:solidFill>
                <a:latin typeface="Arial" charset="0"/>
                <a:ea typeface="Geneva" charset="0"/>
                <a:cs typeface="Geneva" charset="0"/>
              </a:defRPr>
            </a:lvl5pPr>
            <a:lvl6pPr marL="43267313" indent="-40632063" defTabSz="544513" eaLnBrk="0" fontAlgn="base" hangingPunct="0">
              <a:spcBef>
                <a:spcPct val="0"/>
              </a:spcBef>
              <a:spcAft>
                <a:spcPct val="0"/>
              </a:spcAft>
              <a:defRPr sz="2400">
                <a:solidFill>
                  <a:schemeClr val="tx1"/>
                </a:solidFill>
                <a:latin typeface="Arial" charset="0"/>
                <a:ea typeface="Geneva" charset="0"/>
                <a:cs typeface="Geneva" charset="0"/>
              </a:defRPr>
            </a:lvl6pPr>
            <a:lvl7pPr marL="43724513" indent="-40632063" defTabSz="544513" eaLnBrk="0" fontAlgn="base" hangingPunct="0">
              <a:spcBef>
                <a:spcPct val="0"/>
              </a:spcBef>
              <a:spcAft>
                <a:spcPct val="0"/>
              </a:spcAft>
              <a:defRPr sz="2400">
                <a:solidFill>
                  <a:schemeClr val="tx1"/>
                </a:solidFill>
                <a:latin typeface="Arial" charset="0"/>
                <a:ea typeface="Geneva" charset="0"/>
                <a:cs typeface="Geneva" charset="0"/>
              </a:defRPr>
            </a:lvl7pPr>
            <a:lvl8pPr marL="44181713" indent="-40632063" defTabSz="544513" eaLnBrk="0" fontAlgn="base" hangingPunct="0">
              <a:spcBef>
                <a:spcPct val="0"/>
              </a:spcBef>
              <a:spcAft>
                <a:spcPct val="0"/>
              </a:spcAft>
              <a:defRPr sz="2400">
                <a:solidFill>
                  <a:schemeClr val="tx1"/>
                </a:solidFill>
                <a:latin typeface="Arial" charset="0"/>
                <a:ea typeface="Geneva" charset="0"/>
                <a:cs typeface="Geneva" charset="0"/>
              </a:defRPr>
            </a:lvl8pPr>
            <a:lvl9pPr marL="44638913" indent="-40632063" defTabSz="544513" eaLnBrk="0" fontAlgn="base" hangingPunct="0">
              <a:spcBef>
                <a:spcPct val="0"/>
              </a:spcBef>
              <a:spcAft>
                <a:spcPct val="0"/>
              </a:spcAft>
              <a:defRPr sz="2400">
                <a:solidFill>
                  <a:schemeClr val="tx1"/>
                </a:solidFill>
                <a:latin typeface="Arial" charset="0"/>
                <a:ea typeface="Geneva" charset="0"/>
                <a:cs typeface="Geneva" charset="0"/>
              </a:defRPr>
            </a:lvl9pPr>
          </a:lstStyle>
          <a:p>
            <a:pPr eaLnBrk="1" hangingPunct="1">
              <a:defRPr/>
            </a:pPr>
            <a:r>
              <a:rPr lang="en-US" sz="1700" smtClean="0">
                <a:solidFill>
                  <a:srgbClr val="414141"/>
                </a:solidFill>
              </a:rPr>
              <a:t>www.bl.uk</a:t>
            </a:r>
          </a:p>
        </p:txBody>
      </p:sp>
      <p:pic>
        <p:nvPicPr>
          <p:cNvPr id="6" name="Picture 3" descr="BLMARK_4 COL_BLRED_18mm.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60163" y="152400"/>
            <a:ext cx="53975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BLMARK_4 COL_BLRED_18mm.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60163" y="152400"/>
            <a:ext cx="53975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8"/>
          <p:cNvSpPr>
            <a:spLocks noGrp="1"/>
          </p:cNvSpPr>
          <p:nvPr>
            <p:ph idx="1"/>
          </p:nvPr>
        </p:nvSpPr>
        <p:spPr bwMode="auto">
          <a:xfrm>
            <a:off x="457200" y="1600200"/>
            <a:ext cx="8229600" cy="4525963"/>
          </a:xfrm>
          <a:prstGeom prst="rect">
            <a:avLst/>
          </a:prstGeom>
          <a:noFill/>
          <a:ln w="9525">
            <a:noFill/>
            <a:miter lim="800000"/>
            <a:headEnd/>
            <a:tailEnd/>
          </a:ln>
        </p:spPr>
        <p:txBody>
          <a:bodyPr lIns="91440" tIns="45720" rIns="91440" bIns="45720"/>
          <a:lstStyle>
            <a:lvl1pPr>
              <a:defRPr sz="2200" baseline="0">
                <a:solidFill>
                  <a:schemeClr val="tx1"/>
                </a:solidFill>
              </a:defRPr>
            </a:lvl1pPr>
          </a:lstStyle>
          <a:p>
            <a:pPr lvl="0"/>
            <a:r>
              <a:rPr lang="en-US" noProof="0" smtClean="0"/>
              <a:t>Edit Master text styles</a:t>
            </a:r>
          </a:p>
        </p:txBody>
      </p:sp>
      <p:sp>
        <p:nvSpPr>
          <p:cNvPr id="9" name="Slide Number Placeholder 5"/>
          <p:cNvSpPr>
            <a:spLocks noGrp="1"/>
          </p:cNvSpPr>
          <p:nvPr>
            <p:ph type="sldNum" sz="quarter" idx="10"/>
          </p:nvPr>
        </p:nvSpPr>
        <p:spPr/>
        <p:txBody>
          <a:bodyPr/>
          <a:lstStyle>
            <a:lvl1pPr>
              <a:defRPr>
                <a:solidFill>
                  <a:schemeClr val="tx1"/>
                </a:solidFill>
                <a:latin typeface="Arial" pitchFamily="34" charset="0"/>
              </a:defRPr>
            </a:lvl1pPr>
          </a:lstStyle>
          <a:p>
            <a:fld id="{E03ED3DC-378C-4D78-A54F-5AC8AD2F5278}" type="slidenum">
              <a:rPr lang="en-GB" smtClean="0"/>
              <a:t>‹#›</a:t>
            </a:fld>
            <a:endParaRPr lang="en-GB"/>
          </a:p>
        </p:txBody>
      </p:sp>
    </p:spTree>
    <p:extLst>
      <p:ext uri="{BB962C8B-B14F-4D97-AF65-F5344CB8AC3E}">
        <p14:creationId xmlns:p14="http://schemas.microsoft.com/office/powerpoint/2010/main" val="1821403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Title and Content">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265863"/>
            <a:ext cx="12195175" cy="593725"/>
          </a:xfrm>
          <a:prstGeom prst="rect">
            <a:avLst/>
          </a:prstGeom>
          <a:solidFill>
            <a:schemeClr val="accent2"/>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nchor="ctr"/>
          <a:lstStyle/>
          <a:p>
            <a:pPr algn="ctr" defTabSz="544513"/>
            <a:endParaRPr lang="en-GB">
              <a:solidFill>
                <a:srgbClr val="959595"/>
              </a:solidFill>
              <a:latin typeface="Calibri" pitchFamily="34" charset="0"/>
            </a:endParaRPr>
          </a:p>
        </p:txBody>
      </p:sp>
      <p:sp>
        <p:nvSpPr>
          <p:cNvPr id="5" name="TextBox 4"/>
          <p:cNvSpPr txBox="1">
            <a:spLocks noChangeArrowheads="1"/>
          </p:cNvSpPr>
          <p:nvPr/>
        </p:nvSpPr>
        <p:spPr bwMode="auto">
          <a:xfrm>
            <a:off x="609600" y="6403975"/>
            <a:ext cx="28463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spAutoFit/>
          </a:bodyPr>
          <a:lstStyle>
            <a:lvl1pPr defTabSz="544513" eaLnBrk="0" hangingPunct="0">
              <a:defRPr sz="2400">
                <a:solidFill>
                  <a:schemeClr val="tx1"/>
                </a:solidFill>
                <a:latin typeface="Arial" charset="0"/>
                <a:ea typeface="ＭＳ Ｐゴシック" charset="0"/>
                <a:cs typeface="Geneva" charset="0"/>
              </a:defRPr>
            </a:lvl1pPr>
            <a:lvl2pPr marL="45165963" indent="-44621450" defTabSz="544513"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marL="42265600" indent="-40632063" defTabSz="544513" eaLnBrk="0" hangingPunct="0">
              <a:defRPr sz="2400">
                <a:solidFill>
                  <a:schemeClr val="tx1"/>
                </a:solidFill>
                <a:latin typeface="Arial" charset="0"/>
                <a:ea typeface="Geneva" charset="0"/>
                <a:cs typeface="Geneva" charset="0"/>
              </a:defRPr>
            </a:lvl4pPr>
            <a:lvl5pPr marL="42810113" indent="-40632063" defTabSz="544513" eaLnBrk="0" hangingPunct="0">
              <a:defRPr sz="2400">
                <a:solidFill>
                  <a:schemeClr val="tx1"/>
                </a:solidFill>
                <a:latin typeface="Arial" charset="0"/>
                <a:ea typeface="Geneva" charset="0"/>
                <a:cs typeface="Geneva" charset="0"/>
              </a:defRPr>
            </a:lvl5pPr>
            <a:lvl6pPr marL="43267313" indent="-40632063" defTabSz="544513" eaLnBrk="0" fontAlgn="base" hangingPunct="0">
              <a:spcBef>
                <a:spcPct val="0"/>
              </a:spcBef>
              <a:spcAft>
                <a:spcPct val="0"/>
              </a:spcAft>
              <a:defRPr sz="2400">
                <a:solidFill>
                  <a:schemeClr val="tx1"/>
                </a:solidFill>
                <a:latin typeface="Arial" charset="0"/>
                <a:ea typeface="Geneva" charset="0"/>
                <a:cs typeface="Geneva" charset="0"/>
              </a:defRPr>
            </a:lvl6pPr>
            <a:lvl7pPr marL="43724513" indent="-40632063" defTabSz="544513" eaLnBrk="0" fontAlgn="base" hangingPunct="0">
              <a:spcBef>
                <a:spcPct val="0"/>
              </a:spcBef>
              <a:spcAft>
                <a:spcPct val="0"/>
              </a:spcAft>
              <a:defRPr sz="2400">
                <a:solidFill>
                  <a:schemeClr val="tx1"/>
                </a:solidFill>
                <a:latin typeface="Arial" charset="0"/>
                <a:ea typeface="Geneva" charset="0"/>
                <a:cs typeface="Geneva" charset="0"/>
              </a:defRPr>
            </a:lvl7pPr>
            <a:lvl8pPr marL="44181713" indent="-40632063" defTabSz="544513" eaLnBrk="0" fontAlgn="base" hangingPunct="0">
              <a:spcBef>
                <a:spcPct val="0"/>
              </a:spcBef>
              <a:spcAft>
                <a:spcPct val="0"/>
              </a:spcAft>
              <a:defRPr sz="2400">
                <a:solidFill>
                  <a:schemeClr val="tx1"/>
                </a:solidFill>
                <a:latin typeface="Arial" charset="0"/>
                <a:ea typeface="Geneva" charset="0"/>
                <a:cs typeface="Geneva" charset="0"/>
              </a:defRPr>
            </a:lvl8pPr>
            <a:lvl9pPr marL="44638913" indent="-40632063" defTabSz="544513" eaLnBrk="0" fontAlgn="base" hangingPunct="0">
              <a:spcBef>
                <a:spcPct val="0"/>
              </a:spcBef>
              <a:spcAft>
                <a:spcPct val="0"/>
              </a:spcAft>
              <a:defRPr sz="2400">
                <a:solidFill>
                  <a:schemeClr val="tx1"/>
                </a:solidFill>
                <a:latin typeface="Arial" charset="0"/>
                <a:ea typeface="Geneva" charset="0"/>
                <a:cs typeface="Geneva" charset="0"/>
              </a:defRPr>
            </a:lvl9pPr>
          </a:lstStyle>
          <a:p>
            <a:pPr eaLnBrk="1" hangingPunct="1">
              <a:defRPr/>
            </a:pPr>
            <a:r>
              <a:rPr lang="en-US" sz="1400" smtClean="0">
                <a:solidFill>
                  <a:srgbClr val="414141"/>
                </a:solidFill>
              </a:rPr>
              <a:t>www.bl.uk</a:t>
            </a:r>
          </a:p>
        </p:txBody>
      </p:sp>
      <p:pic>
        <p:nvPicPr>
          <p:cNvPr id="6" name="Picture 3" descr="BLMARK_4 COL_BLRED_18mm.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60163" y="152400"/>
            <a:ext cx="53975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BLMARK_4 COL_BLRED_18mm.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60163" y="152400"/>
            <a:ext cx="53975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8"/>
          <p:cNvSpPr>
            <a:spLocks noGrp="1"/>
          </p:cNvSpPr>
          <p:nvPr>
            <p:ph idx="1"/>
          </p:nvPr>
        </p:nvSpPr>
        <p:spPr bwMode="auto">
          <a:xfrm>
            <a:off x="457200" y="1600200"/>
            <a:ext cx="8229600" cy="4525963"/>
          </a:xfrm>
          <a:prstGeom prst="rect">
            <a:avLst/>
          </a:prstGeom>
          <a:noFill/>
          <a:ln w="9525">
            <a:noFill/>
            <a:miter lim="800000"/>
            <a:headEnd/>
            <a:tailEnd/>
          </a:ln>
        </p:spPr>
        <p:txBody>
          <a:bodyPr lIns="91440" tIns="45720" rIns="91440" bIns="45720"/>
          <a:lstStyle>
            <a:lvl1pPr marL="184150" marR="0" indent="-184150" algn="l" defTabSz="457200" rtl="0" eaLnBrk="0" fontAlgn="base" latinLnBrk="0" hangingPunct="0">
              <a:lnSpc>
                <a:spcPct val="100000"/>
              </a:lnSpc>
              <a:spcBef>
                <a:spcPct val="0"/>
              </a:spcBef>
              <a:spcAft>
                <a:spcPts val="1200"/>
              </a:spcAft>
              <a:buClr>
                <a:schemeClr val="accent2"/>
              </a:buClr>
              <a:buSzTx/>
              <a:buFont typeface="Arial"/>
              <a:buChar char="•"/>
              <a:tabLst/>
              <a:defRPr sz="2200" baseline="0">
                <a:solidFill>
                  <a:schemeClr val="tx1"/>
                </a:solidFill>
              </a:defRPr>
            </a:lvl1pPr>
            <a:lvl2pPr marL="358775" indent="-174625">
              <a:buClr>
                <a:schemeClr val="bg1"/>
              </a:buClr>
              <a:buFont typeface="Arial"/>
              <a:buChar char="•"/>
              <a:defRPr sz="2200"/>
            </a:lvl2pPr>
          </a:lstStyle>
          <a:p>
            <a:pPr lvl="0"/>
            <a:r>
              <a:rPr lang="en-US" noProof="0" smtClean="0"/>
              <a:t>Edit Master text styles</a:t>
            </a:r>
          </a:p>
        </p:txBody>
      </p:sp>
      <p:sp>
        <p:nvSpPr>
          <p:cNvPr id="9" name="Slide Number Placeholder 5"/>
          <p:cNvSpPr>
            <a:spLocks noGrp="1"/>
          </p:cNvSpPr>
          <p:nvPr>
            <p:ph type="sldNum" sz="quarter" idx="10"/>
          </p:nvPr>
        </p:nvSpPr>
        <p:spPr/>
        <p:txBody>
          <a:bodyPr/>
          <a:lstStyle>
            <a:lvl1pPr>
              <a:defRPr>
                <a:solidFill>
                  <a:schemeClr val="tx1"/>
                </a:solidFill>
              </a:defRPr>
            </a:lvl1pPr>
          </a:lstStyle>
          <a:p>
            <a:fld id="{E03ED3DC-378C-4D78-A54F-5AC8AD2F5278}" type="slidenum">
              <a:rPr lang="en-GB" smtClean="0"/>
              <a:t>‹#›</a:t>
            </a:fld>
            <a:endParaRPr lang="en-GB"/>
          </a:p>
        </p:txBody>
      </p:sp>
    </p:spTree>
    <p:extLst>
      <p:ext uri="{BB962C8B-B14F-4D97-AF65-F5344CB8AC3E}">
        <p14:creationId xmlns:p14="http://schemas.microsoft.com/office/powerpoint/2010/main" val="3551630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4"/>
          <p:cNvSpPr>
            <a:spLocks noChangeArrowheads="1"/>
          </p:cNvSpPr>
          <p:nvPr/>
        </p:nvSpPr>
        <p:spPr bwMode="auto">
          <a:xfrm>
            <a:off x="0" y="6265863"/>
            <a:ext cx="12195175" cy="593725"/>
          </a:xfrm>
          <a:prstGeom prst="rect">
            <a:avLst/>
          </a:prstGeom>
          <a:solidFill>
            <a:schemeClr val="accent2"/>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nchor="ctr"/>
          <a:lstStyle/>
          <a:p>
            <a:pPr algn="ctr" defTabSz="544513"/>
            <a:endParaRPr lang="en-GB">
              <a:solidFill>
                <a:srgbClr val="959595"/>
              </a:solidFill>
              <a:latin typeface="Calibri" pitchFamily="34" charset="0"/>
            </a:endParaRPr>
          </a:p>
        </p:txBody>
      </p:sp>
      <p:sp>
        <p:nvSpPr>
          <p:cNvPr id="6" name="TextBox 5"/>
          <p:cNvSpPr txBox="1">
            <a:spLocks noChangeArrowheads="1"/>
          </p:cNvSpPr>
          <p:nvPr/>
        </p:nvSpPr>
        <p:spPr bwMode="auto">
          <a:xfrm>
            <a:off x="609600" y="6403975"/>
            <a:ext cx="28463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spAutoFit/>
          </a:bodyPr>
          <a:lstStyle>
            <a:lvl1pPr defTabSz="544513" eaLnBrk="0" hangingPunct="0">
              <a:defRPr sz="2400">
                <a:solidFill>
                  <a:schemeClr val="tx1"/>
                </a:solidFill>
                <a:latin typeface="Arial" charset="0"/>
                <a:ea typeface="ＭＳ Ｐゴシック" charset="0"/>
                <a:cs typeface="Geneva" charset="0"/>
              </a:defRPr>
            </a:lvl1pPr>
            <a:lvl2pPr marL="45165963" indent="-44621450" defTabSz="544513"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marL="42265600" indent="-40632063" defTabSz="544513" eaLnBrk="0" hangingPunct="0">
              <a:defRPr sz="2400">
                <a:solidFill>
                  <a:schemeClr val="tx1"/>
                </a:solidFill>
                <a:latin typeface="Arial" charset="0"/>
                <a:ea typeface="Geneva" charset="0"/>
                <a:cs typeface="Geneva" charset="0"/>
              </a:defRPr>
            </a:lvl4pPr>
            <a:lvl5pPr marL="42810113" indent="-40632063" defTabSz="544513" eaLnBrk="0" hangingPunct="0">
              <a:defRPr sz="2400">
                <a:solidFill>
                  <a:schemeClr val="tx1"/>
                </a:solidFill>
                <a:latin typeface="Arial" charset="0"/>
                <a:ea typeface="Geneva" charset="0"/>
                <a:cs typeface="Geneva" charset="0"/>
              </a:defRPr>
            </a:lvl5pPr>
            <a:lvl6pPr marL="43267313" indent="-40632063" defTabSz="544513" eaLnBrk="0" fontAlgn="base" hangingPunct="0">
              <a:spcBef>
                <a:spcPct val="0"/>
              </a:spcBef>
              <a:spcAft>
                <a:spcPct val="0"/>
              </a:spcAft>
              <a:defRPr sz="2400">
                <a:solidFill>
                  <a:schemeClr val="tx1"/>
                </a:solidFill>
                <a:latin typeface="Arial" charset="0"/>
                <a:ea typeface="Geneva" charset="0"/>
                <a:cs typeface="Geneva" charset="0"/>
              </a:defRPr>
            </a:lvl6pPr>
            <a:lvl7pPr marL="43724513" indent="-40632063" defTabSz="544513" eaLnBrk="0" fontAlgn="base" hangingPunct="0">
              <a:spcBef>
                <a:spcPct val="0"/>
              </a:spcBef>
              <a:spcAft>
                <a:spcPct val="0"/>
              </a:spcAft>
              <a:defRPr sz="2400">
                <a:solidFill>
                  <a:schemeClr val="tx1"/>
                </a:solidFill>
                <a:latin typeface="Arial" charset="0"/>
                <a:ea typeface="Geneva" charset="0"/>
                <a:cs typeface="Geneva" charset="0"/>
              </a:defRPr>
            </a:lvl7pPr>
            <a:lvl8pPr marL="44181713" indent="-40632063" defTabSz="544513" eaLnBrk="0" fontAlgn="base" hangingPunct="0">
              <a:spcBef>
                <a:spcPct val="0"/>
              </a:spcBef>
              <a:spcAft>
                <a:spcPct val="0"/>
              </a:spcAft>
              <a:defRPr sz="2400">
                <a:solidFill>
                  <a:schemeClr val="tx1"/>
                </a:solidFill>
                <a:latin typeface="Arial" charset="0"/>
                <a:ea typeface="Geneva" charset="0"/>
                <a:cs typeface="Geneva" charset="0"/>
              </a:defRPr>
            </a:lvl8pPr>
            <a:lvl9pPr marL="44638913" indent="-40632063" defTabSz="544513" eaLnBrk="0" fontAlgn="base" hangingPunct="0">
              <a:spcBef>
                <a:spcPct val="0"/>
              </a:spcBef>
              <a:spcAft>
                <a:spcPct val="0"/>
              </a:spcAft>
              <a:defRPr sz="2400">
                <a:solidFill>
                  <a:schemeClr val="tx1"/>
                </a:solidFill>
                <a:latin typeface="Arial" charset="0"/>
                <a:ea typeface="Geneva" charset="0"/>
                <a:cs typeface="Geneva" charset="0"/>
              </a:defRPr>
            </a:lvl9pPr>
          </a:lstStyle>
          <a:p>
            <a:pPr eaLnBrk="1" hangingPunct="1">
              <a:defRPr/>
            </a:pPr>
            <a:r>
              <a:rPr lang="en-US" sz="1400" smtClean="0">
                <a:solidFill>
                  <a:srgbClr val="414141"/>
                </a:solidFill>
              </a:rPr>
              <a:t>www.bl.uk</a:t>
            </a:r>
          </a:p>
        </p:txBody>
      </p:sp>
      <p:pic>
        <p:nvPicPr>
          <p:cNvPr id="7" name="Picture 3" descr="BLMARK_4 COL_BLRED_18mm.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60163" y="152400"/>
            <a:ext cx="53975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BLMARK_4 COL_BLRED_18mm.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60163" y="152400"/>
            <a:ext cx="53975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p:txBody>
      </p:sp>
      <p:sp>
        <p:nvSpPr>
          <p:cNvPr id="9" name="Slide Number Placeholder 5"/>
          <p:cNvSpPr>
            <a:spLocks noGrp="1"/>
          </p:cNvSpPr>
          <p:nvPr>
            <p:ph type="sldNum" sz="quarter" idx="10"/>
          </p:nvPr>
        </p:nvSpPr>
        <p:spPr/>
        <p:txBody>
          <a:bodyPr/>
          <a:lstStyle>
            <a:lvl1pPr>
              <a:defRPr>
                <a:solidFill>
                  <a:schemeClr val="tx1"/>
                </a:solidFill>
              </a:defRPr>
            </a:lvl1pPr>
          </a:lstStyle>
          <a:p>
            <a:fld id="{E03ED3DC-378C-4D78-A54F-5AC8AD2F5278}" type="slidenum">
              <a:rPr lang="en-GB" smtClean="0"/>
              <a:t>‹#›</a:t>
            </a:fld>
            <a:endParaRPr lang="en-GB"/>
          </a:p>
        </p:txBody>
      </p:sp>
    </p:spTree>
    <p:extLst>
      <p:ext uri="{BB962C8B-B14F-4D97-AF65-F5344CB8AC3E}">
        <p14:creationId xmlns:p14="http://schemas.microsoft.com/office/powerpoint/2010/main" val="993115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803F92"/>
        </a:solidFill>
        <a:effectLst/>
      </p:bgPr>
    </p:bg>
    <p:spTree>
      <p:nvGrpSpPr>
        <p:cNvPr id="1" name=""/>
        <p:cNvGrpSpPr/>
        <p:nvPr/>
      </p:nvGrpSpPr>
      <p:grpSpPr>
        <a:xfrm>
          <a:off x="0" y="0"/>
          <a:ext cx="0" cy="0"/>
          <a:chOff x="0" y="0"/>
          <a:chExt cx="0" cy="0"/>
        </a:xfrm>
      </p:grpSpPr>
      <p:pic>
        <p:nvPicPr>
          <p:cNvPr id="4" name="Picture 7" descr="BLMARK_4 COL_BLRED_18mm.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60163" y="152400"/>
            <a:ext cx="53975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BLMARK_4 COL_BLRED_18mm.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60163" y="152400"/>
            <a:ext cx="53975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Logo Crop"/>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28088" y="0"/>
            <a:ext cx="3367087" cy="636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nchor="t"/>
          <a:lstStyle>
            <a:lvl1pPr>
              <a:defRPr>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3886200"/>
            <a:ext cx="7086600" cy="1752600"/>
          </a:xfrm>
          <a:prstGeom prst="rect">
            <a:avLst/>
          </a:prstGeom>
        </p:spPr>
        <p:txBody>
          <a:bodyPr/>
          <a:lstStyle>
            <a:lvl1pPr marL="0" indent="0" algn="l">
              <a:buNone/>
              <a:defRPr>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56342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265863"/>
            <a:ext cx="12195175" cy="593725"/>
          </a:xfrm>
          <a:prstGeom prst="rect">
            <a:avLst/>
          </a:prstGeom>
          <a:solidFill>
            <a:srgbClr val="803F92"/>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nchor="ctr"/>
          <a:lstStyle/>
          <a:p>
            <a:pPr algn="ctr" defTabSz="544513"/>
            <a:endParaRPr lang="en-GB">
              <a:solidFill>
                <a:srgbClr val="959595"/>
              </a:solidFill>
              <a:latin typeface="Calibri" pitchFamily="34" charset="0"/>
            </a:endParaRPr>
          </a:p>
        </p:txBody>
      </p:sp>
      <p:sp>
        <p:nvSpPr>
          <p:cNvPr id="5" name="TextBox 4"/>
          <p:cNvSpPr txBox="1">
            <a:spLocks noChangeArrowheads="1"/>
          </p:cNvSpPr>
          <p:nvPr/>
        </p:nvSpPr>
        <p:spPr bwMode="auto">
          <a:xfrm>
            <a:off x="609600" y="6403975"/>
            <a:ext cx="284638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spAutoFit/>
          </a:bodyPr>
          <a:lstStyle>
            <a:lvl1pPr defTabSz="544513" eaLnBrk="0" hangingPunct="0">
              <a:defRPr sz="2400">
                <a:solidFill>
                  <a:schemeClr val="tx1"/>
                </a:solidFill>
                <a:latin typeface="Arial" charset="0"/>
                <a:ea typeface="ＭＳ Ｐゴシック" charset="0"/>
                <a:cs typeface="Geneva" charset="0"/>
              </a:defRPr>
            </a:lvl1pPr>
            <a:lvl2pPr marL="45165963" indent="-44621450" defTabSz="544513"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marL="42265600" indent="-40632063" defTabSz="544513" eaLnBrk="0" hangingPunct="0">
              <a:defRPr sz="2400">
                <a:solidFill>
                  <a:schemeClr val="tx1"/>
                </a:solidFill>
                <a:latin typeface="Arial" charset="0"/>
                <a:ea typeface="Geneva" charset="0"/>
                <a:cs typeface="Geneva" charset="0"/>
              </a:defRPr>
            </a:lvl4pPr>
            <a:lvl5pPr marL="42810113" indent="-40632063" defTabSz="544513" eaLnBrk="0" hangingPunct="0">
              <a:defRPr sz="2400">
                <a:solidFill>
                  <a:schemeClr val="tx1"/>
                </a:solidFill>
                <a:latin typeface="Arial" charset="0"/>
                <a:ea typeface="Geneva" charset="0"/>
                <a:cs typeface="Geneva" charset="0"/>
              </a:defRPr>
            </a:lvl5pPr>
            <a:lvl6pPr marL="43267313" indent="-40632063" defTabSz="544513" eaLnBrk="0" fontAlgn="base" hangingPunct="0">
              <a:spcBef>
                <a:spcPct val="0"/>
              </a:spcBef>
              <a:spcAft>
                <a:spcPct val="0"/>
              </a:spcAft>
              <a:defRPr sz="2400">
                <a:solidFill>
                  <a:schemeClr val="tx1"/>
                </a:solidFill>
                <a:latin typeface="Arial" charset="0"/>
                <a:ea typeface="Geneva" charset="0"/>
                <a:cs typeface="Geneva" charset="0"/>
              </a:defRPr>
            </a:lvl6pPr>
            <a:lvl7pPr marL="43724513" indent="-40632063" defTabSz="544513" eaLnBrk="0" fontAlgn="base" hangingPunct="0">
              <a:spcBef>
                <a:spcPct val="0"/>
              </a:spcBef>
              <a:spcAft>
                <a:spcPct val="0"/>
              </a:spcAft>
              <a:defRPr sz="2400">
                <a:solidFill>
                  <a:schemeClr val="tx1"/>
                </a:solidFill>
                <a:latin typeface="Arial" charset="0"/>
                <a:ea typeface="Geneva" charset="0"/>
                <a:cs typeface="Geneva" charset="0"/>
              </a:defRPr>
            </a:lvl7pPr>
            <a:lvl8pPr marL="44181713" indent="-40632063" defTabSz="544513" eaLnBrk="0" fontAlgn="base" hangingPunct="0">
              <a:spcBef>
                <a:spcPct val="0"/>
              </a:spcBef>
              <a:spcAft>
                <a:spcPct val="0"/>
              </a:spcAft>
              <a:defRPr sz="2400">
                <a:solidFill>
                  <a:schemeClr val="tx1"/>
                </a:solidFill>
                <a:latin typeface="Arial" charset="0"/>
                <a:ea typeface="Geneva" charset="0"/>
                <a:cs typeface="Geneva" charset="0"/>
              </a:defRPr>
            </a:lvl8pPr>
            <a:lvl9pPr marL="44638913" indent="-40632063" defTabSz="544513" eaLnBrk="0" fontAlgn="base" hangingPunct="0">
              <a:spcBef>
                <a:spcPct val="0"/>
              </a:spcBef>
              <a:spcAft>
                <a:spcPct val="0"/>
              </a:spcAft>
              <a:defRPr sz="2400">
                <a:solidFill>
                  <a:schemeClr val="tx1"/>
                </a:solidFill>
                <a:latin typeface="Arial" charset="0"/>
                <a:ea typeface="Geneva" charset="0"/>
                <a:cs typeface="Geneva" charset="0"/>
              </a:defRPr>
            </a:lvl9pPr>
          </a:lstStyle>
          <a:p>
            <a:pPr eaLnBrk="1" hangingPunct="1">
              <a:defRPr/>
            </a:pPr>
            <a:r>
              <a:rPr lang="en-US" sz="1700" dirty="0" smtClean="0">
                <a:solidFill>
                  <a:srgbClr val="FFFFFF"/>
                </a:solidFill>
              </a:rPr>
              <a:t>www.bl.uk</a:t>
            </a:r>
          </a:p>
        </p:txBody>
      </p:sp>
      <p:pic>
        <p:nvPicPr>
          <p:cNvPr id="6" name="Picture 3" descr="BLMARK_4 COL_BLRED_18mm.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60163" y="152400"/>
            <a:ext cx="53975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BLMARK_4 COL_BLRED_18mm.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60163" y="152400"/>
            <a:ext cx="53975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8"/>
          <p:cNvSpPr>
            <a:spLocks noGrp="1"/>
          </p:cNvSpPr>
          <p:nvPr>
            <p:ph idx="1"/>
          </p:nvPr>
        </p:nvSpPr>
        <p:spPr bwMode="auto">
          <a:xfrm>
            <a:off x="457200" y="1600200"/>
            <a:ext cx="8229600" cy="4525963"/>
          </a:xfrm>
          <a:prstGeom prst="rect">
            <a:avLst/>
          </a:prstGeom>
          <a:noFill/>
          <a:ln w="9525">
            <a:noFill/>
            <a:miter lim="800000"/>
            <a:headEnd/>
            <a:tailEnd/>
          </a:ln>
        </p:spPr>
        <p:txBody>
          <a:bodyPr lIns="91440" tIns="45720" rIns="91440" bIns="45720"/>
          <a:lstStyle>
            <a:lvl1pPr>
              <a:defRPr sz="2200" baseline="0">
                <a:solidFill>
                  <a:schemeClr val="tx1"/>
                </a:solidFill>
              </a:defRPr>
            </a:lvl1pPr>
          </a:lstStyle>
          <a:p>
            <a:pPr lvl="0"/>
            <a:r>
              <a:rPr lang="en-US" noProof="0" smtClean="0"/>
              <a:t>Click to edit Master text styles</a:t>
            </a:r>
          </a:p>
        </p:txBody>
      </p:sp>
      <p:sp>
        <p:nvSpPr>
          <p:cNvPr id="9" name="Slide Number Placeholder 5"/>
          <p:cNvSpPr>
            <a:spLocks noGrp="1"/>
          </p:cNvSpPr>
          <p:nvPr>
            <p:ph type="sldNum" sz="quarter" idx="10"/>
          </p:nvPr>
        </p:nvSpPr>
        <p:spPr/>
        <p:txBody>
          <a:bodyPr/>
          <a:lstStyle>
            <a:lvl1pPr>
              <a:defRPr>
                <a:solidFill>
                  <a:srgbClr val="FFFFFF"/>
                </a:solidFill>
                <a:latin typeface="Arial" pitchFamily="34" charset="0"/>
              </a:defRPr>
            </a:lvl1pPr>
          </a:lstStyle>
          <a:p>
            <a:fld id="{E03ED3DC-378C-4D78-A54F-5AC8AD2F5278}" type="slidenum">
              <a:rPr lang="en-GB" smtClean="0"/>
              <a:t>‹#›</a:t>
            </a:fld>
            <a:endParaRPr lang="en-GB"/>
          </a:p>
        </p:txBody>
      </p:sp>
    </p:spTree>
    <p:extLst>
      <p:ext uri="{BB962C8B-B14F-4D97-AF65-F5344CB8AC3E}">
        <p14:creationId xmlns:p14="http://schemas.microsoft.com/office/powerpoint/2010/main" val="4011292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1_Title and Content">
    <p:spTree>
      <p:nvGrpSpPr>
        <p:cNvPr id="1" name=""/>
        <p:cNvGrpSpPr/>
        <p:nvPr/>
      </p:nvGrpSpPr>
      <p:grpSpPr>
        <a:xfrm>
          <a:off x="0" y="0"/>
          <a:ext cx="0" cy="0"/>
          <a:chOff x="0" y="0"/>
          <a:chExt cx="0" cy="0"/>
        </a:xfrm>
      </p:grpSpPr>
      <p:pic>
        <p:nvPicPr>
          <p:cNvPr id="4" name="Picture 7" descr="BLMARK_4 COL_BLRED_18mm.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60163" y="152400"/>
            <a:ext cx="53975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BLMARK_4 COL_BLRED_18mm.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60163" y="152400"/>
            <a:ext cx="53975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0" y="6265863"/>
            <a:ext cx="12195175" cy="593725"/>
          </a:xfrm>
          <a:prstGeom prst="rect">
            <a:avLst/>
          </a:prstGeom>
          <a:solidFill>
            <a:srgbClr val="803F92"/>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nchor="ctr"/>
          <a:lstStyle/>
          <a:p>
            <a:pPr algn="ctr" defTabSz="544513"/>
            <a:endParaRPr lang="en-GB">
              <a:solidFill>
                <a:srgbClr val="959595"/>
              </a:solidFill>
              <a:latin typeface="Calibri" pitchFamily="34" charset="0"/>
            </a:endParaRPr>
          </a:p>
        </p:txBody>
      </p:sp>
      <p:sp>
        <p:nvSpPr>
          <p:cNvPr id="7" name="TextBox 6"/>
          <p:cNvSpPr txBox="1">
            <a:spLocks noChangeArrowheads="1"/>
          </p:cNvSpPr>
          <p:nvPr/>
        </p:nvSpPr>
        <p:spPr bwMode="auto">
          <a:xfrm>
            <a:off x="609600" y="6403975"/>
            <a:ext cx="284638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spAutoFit/>
          </a:bodyPr>
          <a:lstStyle>
            <a:lvl1pPr defTabSz="544513" eaLnBrk="0" hangingPunct="0">
              <a:defRPr sz="2400">
                <a:solidFill>
                  <a:schemeClr val="tx1"/>
                </a:solidFill>
                <a:latin typeface="Arial" charset="0"/>
                <a:ea typeface="ＭＳ Ｐゴシック" charset="0"/>
                <a:cs typeface="Geneva" charset="0"/>
              </a:defRPr>
            </a:lvl1pPr>
            <a:lvl2pPr marL="45165963" indent="-44621450" defTabSz="544513"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marL="42265600" indent="-40632063" defTabSz="544513" eaLnBrk="0" hangingPunct="0">
              <a:defRPr sz="2400">
                <a:solidFill>
                  <a:schemeClr val="tx1"/>
                </a:solidFill>
                <a:latin typeface="Arial" charset="0"/>
                <a:ea typeface="Geneva" charset="0"/>
                <a:cs typeface="Geneva" charset="0"/>
              </a:defRPr>
            </a:lvl4pPr>
            <a:lvl5pPr marL="42810113" indent="-40632063" defTabSz="544513" eaLnBrk="0" hangingPunct="0">
              <a:defRPr sz="2400">
                <a:solidFill>
                  <a:schemeClr val="tx1"/>
                </a:solidFill>
                <a:latin typeface="Arial" charset="0"/>
                <a:ea typeface="Geneva" charset="0"/>
                <a:cs typeface="Geneva" charset="0"/>
              </a:defRPr>
            </a:lvl5pPr>
            <a:lvl6pPr marL="43267313" indent="-40632063" defTabSz="544513" eaLnBrk="0" fontAlgn="base" hangingPunct="0">
              <a:spcBef>
                <a:spcPct val="0"/>
              </a:spcBef>
              <a:spcAft>
                <a:spcPct val="0"/>
              </a:spcAft>
              <a:defRPr sz="2400">
                <a:solidFill>
                  <a:schemeClr val="tx1"/>
                </a:solidFill>
                <a:latin typeface="Arial" charset="0"/>
                <a:ea typeface="Geneva" charset="0"/>
                <a:cs typeface="Geneva" charset="0"/>
              </a:defRPr>
            </a:lvl6pPr>
            <a:lvl7pPr marL="43724513" indent="-40632063" defTabSz="544513" eaLnBrk="0" fontAlgn="base" hangingPunct="0">
              <a:spcBef>
                <a:spcPct val="0"/>
              </a:spcBef>
              <a:spcAft>
                <a:spcPct val="0"/>
              </a:spcAft>
              <a:defRPr sz="2400">
                <a:solidFill>
                  <a:schemeClr val="tx1"/>
                </a:solidFill>
                <a:latin typeface="Arial" charset="0"/>
                <a:ea typeface="Geneva" charset="0"/>
                <a:cs typeface="Geneva" charset="0"/>
              </a:defRPr>
            </a:lvl7pPr>
            <a:lvl8pPr marL="44181713" indent="-40632063" defTabSz="544513" eaLnBrk="0" fontAlgn="base" hangingPunct="0">
              <a:spcBef>
                <a:spcPct val="0"/>
              </a:spcBef>
              <a:spcAft>
                <a:spcPct val="0"/>
              </a:spcAft>
              <a:defRPr sz="2400">
                <a:solidFill>
                  <a:schemeClr val="tx1"/>
                </a:solidFill>
                <a:latin typeface="Arial" charset="0"/>
                <a:ea typeface="Geneva" charset="0"/>
                <a:cs typeface="Geneva" charset="0"/>
              </a:defRPr>
            </a:lvl8pPr>
            <a:lvl9pPr marL="44638913" indent="-40632063" defTabSz="544513" eaLnBrk="0" fontAlgn="base" hangingPunct="0">
              <a:spcBef>
                <a:spcPct val="0"/>
              </a:spcBef>
              <a:spcAft>
                <a:spcPct val="0"/>
              </a:spcAft>
              <a:defRPr sz="2400">
                <a:solidFill>
                  <a:schemeClr val="tx1"/>
                </a:solidFill>
                <a:latin typeface="Arial" charset="0"/>
                <a:ea typeface="Geneva" charset="0"/>
                <a:cs typeface="Geneva" charset="0"/>
              </a:defRPr>
            </a:lvl9pPr>
          </a:lstStyle>
          <a:p>
            <a:pPr eaLnBrk="1" hangingPunct="1">
              <a:defRPr/>
            </a:pPr>
            <a:r>
              <a:rPr lang="en-US" sz="1700" dirty="0" smtClean="0">
                <a:solidFill>
                  <a:srgbClr val="FFFFFF"/>
                </a:solidFill>
              </a:rPr>
              <a:t>www.bl.uk</a:t>
            </a: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8" name="Text Placeholder 8"/>
          <p:cNvSpPr>
            <a:spLocks noGrp="1"/>
          </p:cNvSpPr>
          <p:nvPr>
            <p:ph idx="1"/>
          </p:nvPr>
        </p:nvSpPr>
        <p:spPr bwMode="auto">
          <a:xfrm>
            <a:off x="457200" y="1600200"/>
            <a:ext cx="8229600" cy="4525963"/>
          </a:xfrm>
          <a:prstGeom prst="rect">
            <a:avLst/>
          </a:prstGeom>
          <a:noFill/>
          <a:ln w="9525">
            <a:noFill/>
            <a:miter lim="800000"/>
            <a:headEnd/>
            <a:tailEnd/>
          </a:ln>
        </p:spPr>
        <p:txBody>
          <a:bodyPr lIns="91440" tIns="45720" rIns="91440" bIns="45720"/>
          <a:lstStyle>
            <a:lvl1pPr marL="184150" marR="0" indent="-184150" algn="l" defTabSz="457200" rtl="0" eaLnBrk="0" fontAlgn="base" latinLnBrk="0" hangingPunct="0">
              <a:lnSpc>
                <a:spcPct val="100000"/>
              </a:lnSpc>
              <a:spcBef>
                <a:spcPct val="0"/>
              </a:spcBef>
              <a:spcAft>
                <a:spcPts val="1200"/>
              </a:spcAft>
              <a:buClr>
                <a:schemeClr val="accent2"/>
              </a:buClr>
              <a:buSzTx/>
              <a:buFont typeface="Arial"/>
              <a:buChar char="•"/>
              <a:tabLst/>
              <a:defRPr sz="2200" baseline="0">
                <a:solidFill>
                  <a:schemeClr val="tx1"/>
                </a:solidFill>
              </a:defRPr>
            </a:lvl1pPr>
            <a:lvl2pPr marL="358775" indent="-174625">
              <a:buClr>
                <a:schemeClr val="bg1"/>
              </a:buClr>
              <a:buFont typeface="Arial"/>
              <a:buChar char="•"/>
              <a:defRPr sz="2200"/>
            </a:lvl2pPr>
          </a:lstStyle>
          <a:p>
            <a:pPr lvl="0"/>
            <a:r>
              <a:rPr lang="en-US" noProof="0" smtClean="0"/>
              <a:t>Click to edit Master text styles</a:t>
            </a:r>
          </a:p>
        </p:txBody>
      </p:sp>
      <p:sp>
        <p:nvSpPr>
          <p:cNvPr id="9" name="Slide Number Placeholder 5"/>
          <p:cNvSpPr>
            <a:spLocks noGrp="1"/>
          </p:cNvSpPr>
          <p:nvPr>
            <p:ph type="sldNum" sz="quarter" idx="10"/>
          </p:nvPr>
        </p:nvSpPr>
        <p:spPr/>
        <p:txBody>
          <a:bodyPr/>
          <a:lstStyle>
            <a:lvl1pPr>
              <a:defRPr>
                <a:solidFill>
                  <a:srgbClr val="FFFFFF"/>
                </a:solidFill>
                <a:latin typeface="Arial" pitchFamily="34" charset="0"/>
              </a:defRPr>
            </a:lvl1pPr>
          </a:lstStyle>
          <a:p>
            <a:fld id="{E03ED3DC-378C-4D78-A54F-5AC8AD2F5278}" type="slidenum">
              <a:rPr lang="en-GB" smtClean="0"/>
              <a:t>‹#›</a:t>
            </a:fld>
            <a:endParaRPr lang="en-GB"/>
          </a:p>
        </p:txBody>
      </p:sp>
    </p:spTree>
    <p:extLst>
      <p:ext uri="{BB962C8B-B14F-4D97-AF65-F5344CB8AC3E}">
        <p14:creationId xmlns:p14="http://schemas.microsoft.com/office/powerpoint/2010/main" val="16446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pic>
        <p:nvPicPr>
          <p:cNvPr id="5" name="Picture 3" descr="BLMARK_4 COL_BLRED_18mm.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60163" y="152400"/>
            <a:ext cx="53975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BLMARK_4 COL_BLRED_18mm.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60163" y="152400"/>
            <a:ext cx="53975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0" y="6265863"/>
            <a:ext cx="12195175" cy="593725"/>
          </a:xfrm>
          <a:prstGeom prst="rect">
            <a:avLst/>
          </a:prstGeom>
          <a:solidFill>
            <a:srgbClr val="803F92"/>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nchor="ctr"/>
          <a:lstStyle/>
          <a:p>
            <a:pPr algn="ctr" defTabSz="544513"/>
            <a:endParaRPr lang="en-GB">
              <a:solidFill>
                <a:srgbClr val="959595"/>
              </a:solidFill>
              <a:latin typeface="Calibri" pitchFamily="34" charset="0"/>
            </a:endParaRPr>
          </a:p>
        </p:txBody>
      </p:sp>
      <p:sp>
        <p:nvSpPr>
          <p:cNvPr id="8" name="TextBox 7"/>
          <p:cNvSpPr txBox="1">
            <a:spLocks noChangeArrowheads="1"/>
          </p:cNvSpPr>
          <p:nvPr/>
        </p:nvSpPr>
        <p:spPr bwMode="auto">
          <a:xfrm>
            <a:off x="609600" y="6403975"/>
            <a:ext cx="284638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spAutoFit/>
          </a:bodyPr>
          <a:lstStyle>
            <a:lvl1pPr defTabSz="544513" eaLnBrk="0" hangingPunct="0">
              <a:defRPr sz="2400">
                <a:solidFill>
                  <a:schemeClr val="tx1"/>
                </a:solidFill>
                <a:latin typeface="Arial" charset="0"/>
                <a:ea typeface="ＭＳ Ｐゴシック" charset="0"/>
                <a:cs typeface="Geneva" charset="0"/>
              </a:defRPr>
            </a:lvl1pPr>
            <a:lvl2pPr marL="45165963" indent="-44621450" defTabSz="544513" eaLnBrk="0" hangingPunct="0">
              <a:defRPr sz="2400">
                <a:solidFill>
                  <a:schemeClr val="tx1"/>
                </a:solidFill>
                <a:latin typeface="Arial" charset="0"/>
                <a:ea typeface="Geneva" charset="0"/>
                <a:cs typeface="Geneva" charset="0"/>
              </a:defRPr>
            </a:lvl2pPr>
            <a:lvl3pPr eaLnBrk="0" hangingPunct="0">
              <a:defRPr sz="2400">
                <a:solidFill>
                  <a:schemeClr val="tx1"/>
                </a:solidFill>
                <a:latin typeface="Arial" charset="0"/>
                <a:ea typeface="Geneva" charset="0"/>
                <a:cs typeface="Geneva" charset="0"/>
              </a:defRPr>
            </a:lvl3pPr>
            <a:lvl4pPr marL="42265600" indent="-40632063" defTabSz="544513" eaLnBrk="0" hangingPunct="0">
              <a:defRPr sz="2400">
                <a:solidFill>
                  <a:schemeClr val="tx1"/>
                </a:solidFill>
                <a:latin typeface="Arial" charset="0"/>
                <a:ea typeface="Geneva" charset="0"/>
                <a:cs typeface="Geneva" charset="0"/>
              </a:defRPr>
            </a:lvl4pPr>
            <a:lvl5pPr marL="42810113" indent="-40632063" defTabSz="544513" eaLnBrk="0" hangingPunct="0">
              <a:defRPr sz="2400">
                <a:solidFill>
                  <a:schemeClr val="tx1"/>
                </a:solidFill>
                <a:latin typeface="Arial" charset="0"/>
                <a:ea typeface="Geneva" charset="0"/>
                <a:cs typeface="Geneva" charset="0"/>
              </a:defRPr>
            </a:lvl5pPr>
            <a:lvl6pPr marL="43267313" indent="-40632063" defTabSz="544513" eaLnBrk="0" fontAlgn="base" hangingPunct="0">
              <a:spcBef>
                <a:spcPct val="0"/>
              </a:spcBef>
              <a:spcAft>
                <a:spcPct val="0"/>
              </a:spcAft>
              <a:defRPr sz="2400">
                <a:solidFill>
                  <a:schemeClr val="tx1"/>
                </a:solidFill>
                <a:latin typeface="Arial" charset="0"/>
                <a:ea typeface="Geneva" charset="0"/>
                <a:cs typeface="Geneva" charset="0"/>
              </a:defRPr>
            </a:lvl6pPr>
            <a:lvl7pPr marL="43724513" indent="-40632063" defTabSz="544513" eaLnBrk="0" fontAlgn="base" hangingPunct="0">
              <a:spcBef>
                <a:spcPct val="0"/>
              </a:spcBef>
              <a:spcAft>
                <a:spcPct val="0"/>
              </a:spcAft>
              <a:defRPr sz="2400">
                <a:solidFill>
                  <a:schemeClr val="tx1"/>
                </a:solidFill>
                <a:latin typeface="Arial" charset="0"/>
                <a:ea typeface="Geneva" charset="0"/>
                <a:cs typeface="Geneva" charset="0"/>
              </a:defRPr>
            </a:lvl7pPr>
            <a:lvl8pPr marL="44181713" indent="-40632063" defTabSz="544513" eaLnBrk="0" fontAlgn="base" hangingPunct="0">
              <a:spcBef>
                <a:spcPct val="0"/>
              </a:spcBef>
              <a:spcAft>
                <a:spcPct val="0"/>
              </a:spcAft>
              <a:defRPr sz="2400">
                <a:solidFill>
                  <a:schemeClr val="tx1"/>
                </a:solidFill>
                <a:latin typeface="Arial" charset="0"/>
                <a:ea typeface="Geneva" charset="0"/>
                <a:cs typeface="Geneva" charset="0"/>
              </a:defRPr>
            </a:lvl8pPr>
            <a:lvl9pPr marL="44638913" indent="-40632063" defTabSz="544513" eaLnBrk="0" fontAlgn="base" hangingPunct="0">
              <a:spcBef>
                <a:spcPct val="0"/>
              </a:spcBef>
              <a:spcAft>
                <a:spcPct val="0"/>
              </a:spcAft>
              <a:defRPr sz="2400">
                <a:solidFill>
                  <a:schemeClr val="tx1"/>
                </a:solidFill>
                <a:latin typeface="Arial" charset="0"/>
                <a:ea typeface="Geneva" charset="0"/>
                <a:cs typeface="Geneva" charset="0"/>
              </a:defRPr>
            </a:lvl9pPr>
          </a:lstStyle>
          <a:p>
            <a:pPr eaLnBrk="1" hangingPunct="1">
              <a:defRPr/>
            </a:pPr>
            <a:r>
              <a:rPr lang="en-US" sz="1700" dirty="0" smtClean="0">
                <a:solidFill>
                  <a:srgbClr val="FFFFFF"/>
                </a:solidFill>
              </a:rPr>
              <a:t>www.bl.uk</a:t>
            </a: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Slide Number Placeholder 5"/>
          <p:cNvSpPr>
            <a:spLocks noGrp="1"/>
          </p:cNvSpPr>
          <p:nvPr>
            <p:ph type="sldNum" sz="quarter" idx="10"/>
          </p:nvPr>
        </p:nvSpPr>
        <p:spPr/>
        <p:txBody>
          <a:bodyPr/>
          <a:lstStyle>
            <a:lvl1pPr>
              <a:defRPr>
                <a:solidFill>
                  <a:srgbClr val="FFFFFF"/>
                </a:solidFill>
                <a:latin typeface="Arial" pitchFamily="34" charset="0"/>
              </a:defRPr>
            </a:lvl1pPr>
          </a:lstStyle>
          <a:p>
            <a:fld id="{E03ED3DC-378C-4D78-A54F-5AC8AD2F5278}" type="slidenum">
              <a:rPr lang="en-GB" smtClean="0"/>
              <a:t>‹#›</a:t>
            </a:fld>
            <a:endParaRPr lang="en-GB"/>
          </a:p>
        </p:txBody>
      </p:sp>
    </p:spTree>
    <p:extLst>
      <p:ext uri="{BB962C8B-B14F-4D97-AF65-F5344CB8AC3E}">
        <p14:creationId xmlns:p14="http://schemas.microsoft.com/office/powerpoint/2010/main" val="369433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pic>
        <p:nvPicPr>
          <p:cNvPr id="4" name="Picture 7" descr="BLMARK_4 COL_BLRED_18mm.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60163" y="152400"/>
            <a:ext cx="53975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BLMARK_4 COL_BLRED_18mm.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60163" y="152400"/>
            <a:ext cx="53975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Logo Crop"/>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28088" y="0"/>
            <a:ext cx="3367087" cy="636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nchor="t"/>
          <a:lstStyle>
            <a:lvl1pPr>
              <a:defRPr>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3886200"/>
            <a:ext cx="7086600" cy="1752600"/>
          </a:xfrm>
          <a:prstGeom prst="rect">
            <a:avLst/>
          </a:prstGeom>
        </p:spPr>
        <p:txBody>
          <a:bodyPr/>
          <a:lstStyle>
            <a:lvl1pPr marL="0" indent="0" algn="l">
              <a:buNone/>
              <a:defRPr>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5638814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emf"/><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emf"/><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5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78" tIns="54439" rIns="108878" bIns="54439" numCol="1" anchor="ctr" anchorCtr="0" compatLnSpc="1">
            <a:prstTxWarp prst="textNoShape">
              <a:avLst/>
            </a:prstTxWarp>
          </a:bodyPr>
          <a:lstStyle/>
          <a:p>
            <a:pPr lvl="0"/>
            <a:r>
              <a:rPr lang="en-US" smtClean="0"/>
              <a:t>Title 32pt</a:t>
            </a:r>
          </a:p>
        </p:txBody>
      </p:sp>
      <p:sp>
        <p:nvSpPr>
          <p:cNvPr id="4" name="Date Placeholder 3"/>
          <p:cNvSpPr>
            <a:spLocks noGrp="1"/>
          </p:cNvSpPr>
          <p:nvPr>
            <p:ph type="dt" sz="half" idx="2"/>
          </p:nvPr>
        </p:nvSpPr>
        <p:spPr bwMode="auto">
          <a:xfrm>
            <a:off x="609600" y="6357938"/>
            <a:ext cx="28463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78" tIns="54439" rIns="108878" bIns="54439" numCol="1" anchor="ctr" anchorCtr="0" compatLnSpc="1">
            <a:prstTxWarp prst="textNoShape">
              <a:avLst/>
            </a:prstTxWarp>
          </a:bodyPr>
          <a:lstStyle>
            <a:lvl1pPr defTabSz="544513">
              <a:defRPr sz="1400">
                <a:solidFill>
                  <a:srgbClr val="939393"/>
                </a:solidFill>
                <a:latin typeface="Calibri" pitchFamily="34" charset="0"/>
              </a:defRPr>
            </a:lvl1pPr>
          </a:lstStyle>
          <a:p>
            <a:r>
              <a:rPr lang="en-GB" smtClean="0"/>
              <a:t>www.bl.uk</a:t>
            </a:r>
            <a:endParaRPr lang="en-US"/>
          </a:p>
        </p:txBody>
      </p:sp>
      <p:sp>
        <p:nvSpPr>
          <p:cNvPr id="6" name="Slide Number Placeholder 5"/>
          <p:cNvSpPr>
            <a:spLocks noGrp="1"/>
          </p:cNvSpPr>
          <p:nvPr>
            <p:ph type="sldNum" sz="quarter" idx="4"/>
          </p:nvPr>
        </p:nvSpPr>
        <p:spPr bwMode="auto">
          <a:xfrm>
            <a:off x="8739188" y="6357938"/>
            <a:ext cx="28463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78" tIns="54439" rIns="108878" bIns="54439" numCol="1" anchor="ctr" anchorCtr="0" compatLnSpc="1">
            <a:prstTxWarp prst="textNoShape">
              <a:avLst/>
            </a:prstTxWarp>
          </a:bodyPr>
          <a:lstStyle>
            <a:lvl1pPr algn="r" defTabSz="544513">
              <a:defRPr sz="1400">
                <a:solidFill>
                  <a:srgbClr val="939393"/>
                </a:solidFill>
                <a:latin typeface="Calibri" pitchFamily="34" charset="0"/>
              </a:defRPr>
            </a:lvl1pPr>
          </a:lstStyle>
          <a:p>
            <a:fld id="{0839BA26-6EE6-42C5-B48D-B4CCE79D7227}" type="slidenum">
              <a:rPr lang="en-US" smtClean="0"/>
              <a:pPr/>
              <a:t>‹#›</a:t>
            </a:fld>
            <a:endParaRPr lang="en-US"/>
          </a:p>
        </p:txBody>
      </p:sp>
      <p:sp>
        <p:nvSpPr>
          <p:cNvPr id="1029" name="Text Placeholder 8"/>
          <p:cNvSpPr>
            <a:spLocks noGrp="1"/>
          </p:cNvSpPr>
          <p:nvPr>
            <p:ph type="body" idx="1"/>
          </p:nvPr>
        </p:nvSpPr>
        <p:spPr bwMode="auto">
          <a:xfrm>
            <a:off x="609600" y="1600200"/>
            <a:ext cx="10975975"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78" tIns="54439" rIns="108878" bIns="54439" numCol="1" anchor="t" anchorCtr="0" compatLnSpc="1">
            <a:prstTxWarp prst="textNoShape">
              <a:avLst/>
            </a:prstTxWarp>
          </a:bodyPr>
          <a:lstStyle/>
          <a:p>
            <a:pPr lvl="0"/>
            <a:r>
              <a:rPr lang="en-GB" smtClean="0"/>
              <a:t>Bullet 1</a:t>
            </a:r>
          </a:p>
          <a:p>
            <a:pPr lvl="1"/>
            <a:r>
              <a:rPr lang="en-GB" smtClean="0"/>
              <a:t>Second level</a:t>
            </a:r>
          </a:p>
        </p:txBody>
      </p:sp>
      <p:pic>
        <p:nvPicPr>
          <p:cNvPr id="1030" name="Picture 3" descr="BLMARK_4 COL_BLRED_18mm.eps"/>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460163" y="152400"/>
            <a:ext cx="53975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3" descr="BLMARK_4 COL_BLRED_18mm.eps"/>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460163" y="152400"/>
            <a:ext cx="53975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Lst>
  <p:hf hdr="0" dt="0"/>
  <p:txStyles>
    <p:titleStyle>
      <a:lvl1pPr algn="l" defTabSz="544513" rtl="0" eaLnBrk="1" fontAlgn="base" hangingPunct="1">
        <a:spcBef>
          <a:spcPct val="0"/>
        </a:spcBef>
        <a:spcAft>
          <a:spcPct val="0"/>
        </a:spcAft>
        <a:defRPr sz="3800" kern="1200">
          <a:solidFill>
            <a:schemeClr val="tx1"/>
          </a:solidFill>
          <a:latin typeface="Arial"/>
          <a:ea typeface="ＭＳ Ｐゴシック" charset="0"/>
          <a:cs typeface="Geneva" charset="0"/>
        </a:defRPr>
      </a:lvl1pPr>
      <a:lvl2pPr algn="l" defTabSz="544513" rtl="0" eaLnBrk="1" fontAlgn="base" hangingPunct="1">
        <a:spcBef>
          <a:spcPct val="0"/>
        </a:spcBef>
        <a:spcAft>
          <a:spcPct val="0"/>
        </a:spcAft>
        <a:defRPr sz="3800">
          <a:solidFill>
            <a:schemeClr val="tx1"/>
          </a:solidFill>
          <a:latin typeface="Arial" charset="0"/>
          <a:ea typeface="ＭＳ Ｐゴシック" charset="0"/>
          <a:cs typeface="Geneva" charset="-128"/>
        </a:defRPr>
      </a:lvl2pPr>
      <a:lvl3pPr algn="l" defTabSz="544513" rtl="0" eaLnBrk="1" fontAlgn="base" hangingPunct="1">
        <a:spcBef>
          <a:spcPct val="0"/>
        </a:spcBef>
        <a:spcAft>
          <a:spcPct val="0"/>
        </a:spcAft>
        <a:defRPr sz="3800">
          <a:solidFill>
            <a:schemeClr val="tx1"/>
          </a:solidFill>
          <a:latin typeface="Arial" charset="0"/>
          <a:ea typeface="ＭＳ Ｐゴシック" charset="0"/>
          <a:cs typeface="Geneva" charset="-128"/>
        </a:defRPr>
      </a:lvl3pPr>
      <a:lvl4pPr algn="l" defTabSz="544513" rtl="0" eaLnBrk="1" fontAlgn="base" hangingPunct="1">
        <a:spcBef>
          <a:spcPct val="0"/>
        </a:spcBef>
        <a:spcAft>
          <a:spcPct val="0"/>
        </a:spcAft>
        <a:defRPr sz="3800">
          <a:solidFill>
            <a:schemeClr val="tx1"/>
          </a:solidFill>
          <a:latin typeface="Arial" charset="0"/>
          <a:ea typeface="ＭＳ Ｐゴシック" charset="0"/>
          <a:cs typeface="Geneva" charset="-128"/>
        </a:defRPr>
      </a:lvl4pPr>
      <a:lvl5pPr algn="l" defTabSz="544513" rtl="0" eaLnBrk="1" fontAlgn="base" hangingPunct="1">
        <a:spcBef>
          <a:spcPct val="0"/>
        </a:spcBef>
        <a:spcAft>
          <a:spcPct val="0"/>
        </a:spcAft>
        <a:defRPr sz="3800">
          <a:solidFill>
            <a:schemeClr val="tx1"/>
          </a:solidFill>
          <a:latin typeface="Arial" charset="0"/>
          <a:ea typeface="ＭＳ Ｐゴシック" charset="0"/>
          <a:cs typeface="Geneva" charset="-128"/>
        </a:defRPr>
      </a:lvl5pPr>
      <a:lvl6pPr marL="457200" algn="ctr" defTabSz="457200" rtl="0" eaLnBrk="1" fontAlgn="base" hangingPunct="1">
        <a:spcBef>
          <a:spcPct val="0"/>
        </a:spcBef>
        <a:spcAft>
          <a:spcPct val="0"/>
        </a:spcAft>
        <a:defRPr sz="4400">
          <a:solidFill>
            <a:schemeClr val="tx1"/>
          </a:solidFill>
          <a:latin typeface="Calibri" charset="0"/>
          <a:ea typeface="Geneva" charset="-128"/>
          <a:cs typeface="Geneva" charset="-128"/>
        </a:defRPr>
      </a:lvl6pPr>
      <a:lvl7pPr marL="914400" algn="ctr" defTabSz="457200" rtl="0" eaLnBrk="1" fontAlgn="base" hangingPunct="1">
        <a:spcBef>
          <a:spcPct val="0"/>
        </a:spcBef>
        <a:spcAft>
          <a:spcPct val="0"/>
        </a:spcAft>
        <a:defRPr sz="4400">
          <a:solidFill>
            <a:schemeClr val="tx1"/>
          </a:solidFill>
          <a:latin typeface="Calibri" charset="0"/>
          <a:ea typeface="Geneva" charset="-128"/>
          <a:cs typeface="Geneva" charset="-128"/>
        </a:defRPr>
      </a:lvl7pPr>
      <a:lvl8pPr marL="1371600" algn="ctr" defTabSz="457200" rtl="0" eaLnBrk="1" fontAlgn="base" hangingPunct="1">
        <a:spcBef>
          <a:spcPct val="0"/>
        </a:spcBef>
        <a:spcAft>
          <a:spcPct val="0"/>
        </a:spcAft>
        <a:defRPr sz="4400">
          <a:solidFill>
            <a:schemeClr val="tx1"/>
          </a:solidFill>
          <a:latin typeface="Calibri" charset="0"/>
          <a:ea typeface="Geneva" charset="-128"/>
          <a:cs typeface="Geneva" charset="-128"/>
        </a:defRPr>
      </a:lvl8pPr>
      <a:lvl9pPr marL="1828800" algn="ctr" defTabSz="457200" rtl="0" eaLnBrk="1" fontAlgn="base" hangingPunct="1">
        <a:spcBef>
          <a:spcPct val="0"/>
        </a:spcBef>
        <a:spcAft>
          <a:spcPct val="0"/>
        </a:spcAft>
        <a:defRPr sz="4400">
          <a:solidFill>
            <a:schemeClr val="tx1"/>
          </a:solidFill>
          <a:latin typeface="Calibri" charset="0"/>
          <a:ea typeface="Geneva" charset="-128"/>
          <a:cs typeface="Geneva" charset="-128"/>
        </a:defRPr>
      </a:lvl9pPr>
    </p:titleStyle>
    <p:bodyStyle>
      <a:lvl1pPr marL="231775" indent="-231775" algn="l" defTabSz="544513" rtl="0" eaLnBrk="1" fontAlgn="base" hangingPunct="1">
        <a:spcBef>
          <a:spcPct val="20000"/>
        </a:spcBef>
        <a:spcAft>
          <a:spcPct val="0"/>
        </a:spcAft>
        <a:buClr>
          <a:schemeClr val="accent2"/>
        </a:buClr>
        <a:buFont typeface="Arial" pitchFamily="34" charset="0"/>
        <a:buChar char="•"/>
        <a:defRPr sz="2600" kern="1200">
          <a:solidFill>
            <a:schemeClr val="tx1"/>
          </a:solidFill>
          <a:latin typeface="Arial"/>
          <a:ea typeface="ＭＳ Ｐゴシック" charset="0"/>
          <a:cs typeface="Geneva" charset="0"/>
        </a:defRPr>
      </a:lvl1pPr>
      <a:lvl2pPr marL="646113" indent="-427038" algn="l" defTabSz="544513" rtl="0" eaLnBrk="1" fontAlgn="base" hangingPunct="1">
        <a:spcBef>
          <a:spcPct val="20000"/>
        </a:spcBef>
        <a:spcAft>
          <a:spcPct val="0"/>
        </a:spcAft>
        <a:buClr>
          <a:schemeClr val="bg1"/>
        </a:buClr>
        <a:buFont typeface="Arial" pitchFamily="34" charset="0"/>
        <a:buChar char="•"/>
        <a:defRPr sz="2600" kern="1200">
          <a:solidFill>
            <a:schemeClr val="tx1"/>
          </a:solidFill>
          <a:latin typeface="Arial"/>
          <a:ea typeface="Geneva" charset="-128"/>
          <a:cs typeface="Geneva" charset="0"/>
        </a:defRPr>
      </a:lvl2pPr>
      <a:lvl3pPr marL="1360488" indent="-271463" algn="l" defTabSz="544513" rtl="0" eaLnBrk="1" fontAlgn="base" hangingPunct="1">
        <a:spcBef>
          <a:spcPct val="20000"/>
        </a:spcBef>
        <a:spcAft>
          <a:spcPct val="0"/>
        </a:spcAft>
        <a:buFont typeface="Arial" pitchFamily="34" charset="0"/>
        <a:buChar char="•"/>
        <a:defRPr sz="2600" kern="1200">
          <a:solidFill>
            <a:schemeClr val="tx1"/>
          </a:solidFill>
          <a:latin typeface="Arial"/>
          <a:ea typeface="Geneva" charset="-128"/>
          <a:cs typeface="Geneva" charset="0"/>
        </a:defRPr>
      </a:lvl3pPr>
      <a:lvl4pPr marL="1905000" indent="-271463" algn="l" defTabSz="544513" rtl="0" eaLnBrk="1" fontAlgn="base" hangingPunct="1">
        <a:spcBef>
          <a:spcPct val="20000"/>
        </a:spcBef>
        <a:spcAft>
          <a:spcPct val="0"/>
        </a:spcAft>
        <a:buFont typeface="Arial" pitchFamily="34" charset="0"/>
        <a:buChar char="–"/>
        <a:defRPr sz="2600" kern="1200">
          <a:solidFill>
            <a:schemeClr val="tx1"/>
          </a:solidFill>
          <a:latin typeface="Arial"/>
          <a:ea typeface="Geneva" charset="-128"/>
          <a:cs typeface="Geneva" charset="0"/>
        </a:defRPr>
      </a:lvl4pPr>
      <a:lvl5pPr marL="2449513" indent="-271463" algn="l" defTabSz="544513" rtl="0" eaLnBrk="1" fontAlgn="base" hangingPunct="1">
        <a:spcBef>
          <a:spcPct val="20000"/>
        </a:spcBef>
        <a:spcAft>
          <a:spcPct val="0"/>
        </a:spcAft>
        <a:buFont typeface="Arial" pitchFamily="34" charset="0"/>
        <a:buChar char="»"/>
        <a:defRPr sz="2600" kern="1200">
          <a:solidFill>
            <a:schemeClr val="tx1"/>
          </a:solidFill>
          <a:latin typeface="Arial"/>
          <a:ea typeface="Geneva" charset="-128"/>
          <a:cs typeface="Genev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5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78" tIns="54439" rIns="108878" bIns="54439" numCol="1" anchor="ctr" anchorCtr="0" compatLnSpc="1">
            <a:prstTxWarp prst="textNoShape">
              <a:avLst/>
            </a:prstTxWarp>
          </a:bodyPr>
          <a:lstStyle/>
          <a:p>
            <a:pPr lvl="0"/>
            <a:r>
              <a:rPr lang="en-US" smtClean="0"/>
              <a:t>Title 32pt</a:t>
            </a:r>
          </a:p>
        </p:txBody>
      </p:sp>
      <p:sp>
        <p:nvSpPr>
          <p:cNvPr id="4" name="Date Placeholder 3"/>
          <p:cNvSpPr>
            <a:spLocks noGrp="1"/>
          </p:cNvSpPr>
          <p:nvPr>
            <p:ph type="dt" sz="half" idx="2"/>
          </p:nvPr>
        </p:nvSpPr>
        <p:spPr bwMode="auto">
          <a:xfrm>
            <a:off x="609600" y="6357938"/>
            <a:ext cx="28463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78" tIns="54439" rIns="108878" bIns="54439" numCol="1" anchor="ctr" anchorCtr="0" compatLnSpc="1">
            <a:prstTxWarp prst="textNoShape">
              <a:avLst/>
            </a:prstTxWarp>
          </a:bodyPr>
          <a:lstStyle>
            <a:lvl1pPr defTabSz="544513">
              <a:defRPr sz="1400">
                <a:solidFill>
                  <a:srgbClr val="939393"/>
                </a:solidFill>
                <a:latin typeface="Calibri" pitchFamily="34" charset="0"/>
              </a:defRPr>
            </a:lvl1pPr>
          </a:lstStyle>
          <a:p>
            <a:r>
              <a:rPr lang="en-GB" smtClean="0"/>
              <a:t>www.bl.uk</a:t>
            </a:r>
            <a:endParaRPr lang="en-US"/>
          </a:p>
        </p:txBody>
      </p:sp>
      <p:sp>
        <p:nvSpPr>
          <p:cNvPr id="6" name="Slide Number Placeholder 5"/>
          <p:cNvSpPr>
            <a:spLocks noGrp="1"/>
          </p:cNvSpPr>
          <p:nvPr>
            <p:ph type="sldNum" sz="quarter" idx="4"/>
          </p:nvPr>
        </p:nvSpPr>
        <p:spPr bwMode="auto">
          <a:xfrm>
            <a:off x="8739188" y="6357938"/>
            <a:ext cx="28463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78" tIns="54439" rIns="108878" bIns="54439" numCol="1" anchor="ctr" anchorCtr="0" compatLnSpc="1">
            <a:prstTxWarp prst="textNoShape">
              <a:avLst/>
            </a:prstTxWarp>
          </a:bodyPr>
          <a:lstStyle>
            <a:lvl1pPr algn="r" defTabSz="544513">
              <a:defRPr sz="1400">
                <a:solidFill>
                  <a:srgbClr val="939393"/>
                </a:solidFill>
                <a:latin typeface="Calibri" pitchFamily="34" charset="0"/>
              </a:defRPr>
            </a:lvl1pPr>
          </a:lstStyle>
          <a:p>
            <a:fld id="{0839BA26-6EE6-42C5-B48D-B4CCE79D7227}" type="slidenum">
              <a:rPr lang="en-US" smtClean="0"/>
              <a:pPr/>
              <a:t>‹#›</a:t>
            </a:fld>
            <a:endParaRPr lang="en-US"/>
          </a:p>
        </p:txBody>
      </p:sp>
      <p:sp>
        <p:nvSpPr>
          <p:cNvPr id="1029" name="Text Placeholder 8"/>
          <p:cNvSpPr>
            <a:spLocks noGrp="1"/>
          </p:cNvSpPr>
          <p:nvPr>
            <p:ph type="body" idx="1"/>
          </p:nvPr>
        </p:nvSpPr>
        <p:spPr bwMode="auto">
          <a:xfrm>
            <a:off x="609600" y="1600200"/>
            <a:ext cx="10975975"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78" tIns="54439" rIns="108878" bIns="54439" numCol="1" anchor="t" anchorCtr="0" compatLnSpc="1">
            <a:prstTxWarp prst="textNoShape">
              <a:avLst/>
            </a:prstTxWarp>
          </a:bodyPr>
          <a:lstStyle/>
          <a:p>
            <a:pPr lvl="0"/>
            <a:r>
              <a:rPr lang="en-GB" smtClean="0"/>
              <a:t>Bullet 1</a:t>
            </a:r>
          </a:p>
          <a:p>
            <a:pPr lvl="1"/>
            <a:r>
              <a:rPr lang="en-GB" smtClean="0"/>
              <a:t>Second level</a:t>
            </a:r>
          </a:p>
        </p:txBody>
      </p:sp>
      <p:pic>
        <p:nvPicPr>
          <p:cNvPr id="1030" name="Picture 3" descr="BLMARK_4 COL_BLRED_18mm.eps"/>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460163" y="152400"/>
            <a:ext cx="53975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3" descr="BLMARK_4 COL_BLRED_18mm.eps"/>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460163" y="152400"/>
            <a:ext cx="53975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Lst>
  <p:timing>
    <p:tnLst>
      <p:par>
        <p:cTn id="1" dur="indefinite" restart="never" nodeType="tmRoot"/>
      </p:par>
    </p:tnLst>
  </p:timing>
  <p:hf hdr="0" dt="0"/>
  <p:txStyles>
    <p:titleStyle>
      <a:lvl1pPr algn="l" defTabSz="544513" rtl="0" eaLnBrk="1" fontAlgn="base" hangingPunct="1">
        <a:spcBef>
          <a:spcPct val="0"/>
        </a:spcBef>
        <a:spcAft>
          <a:spcPct val="0"/>
        </a:spcAft>
        <a:defRPr sz="3800" kern="1200">
          <a:solidFill>
            <a:schemeClr val="tx1"/>
          </a:solidFill>
          <a:latin typeface="Arial"/>
          <a:ea typeface="ＭＳ Ｐゴシック" charset="0"/>
          <a:cs typeface="Geneva" charset="0"/>
        </a:defRPr>
      </a:lvl1pPr>
      <a:lvl2pPr algn="l" defTabSz="544513" rtl="0" eaLnBrk="1" fontAlgn="base" hangingPunct="1">
        <a:spcBef>
          <a:spcPct val="0"/>
        </a:spcBef>
        <a:spcAft>
          <a:spcPct val="0"/>
        </a:spcAft>
        <a:defRPr sz="3800">
          <a:solidFill>
            <a:schemeClr val="tx1"/>
          </a:solidFill>
          <a:latin typeface="Arial" charset="0"/>
          <a:ea typeface="ＭＳ Ｐゴシック" charset="0"/>
          <a:cs typeface="Geneva" charset="-128"/>
        </a:defRPr>
      </a:lvl2pPr>
      <a:lvl3pPr algn="l" defTabSz="544513" rtl="0" eaLnBrk="1" fontAlgn="base" hangingPunct="1">
        <a:spcBef>
          <a:spcPct val="0"/>
        </a:spcBef>
        <a:spcAft>
          <a:spcPct val="0"/>
        </a:spcAft>
        <a:defRPr sz="3800">
          <a:solidFill>
            <a:schemeClr val="tx1"/>
          </a:solidFill>
          <a:latin typeface="Arial" charset="0"/>
          <a:ea typeface="ＭＳ Ｐゴシック" charset="0"/>
          <a:cs typeface="Geneva" charset="-128"/>
        </a:defRPr>
      </a:lvl3pPr>
      <a:lvl4pPr algn="l" defTabSz="544513" rtl="0" eaLnBrk="1" fontAlgn="base" hangingPunct="1">
        <a:spcBef>
          <a:spcPct val="0"/>
        </a:spcBef>
        <a:spcAft>
          <a:spcPct val="0"/>
        </a:spcAft>
        <a:defRPr sz="3800">
          <a:solidFill>
            <a:schemeClr val="tx1"/>
          </a:solidFill>
          <a:latin typeface="Arial" charset="0"/>
          <a:ea typeface="ＭＳ Ｐゴシック" charset="0"/>
          <a:cs typeface="Geneva" charset="-128"/>
        </a:defRPr>
      </a:lvl4pPr>
      <a:lvl5pPr algn="l" defTabSz="544513" rtl="0" eaLnBrk="1" fontAlgn="base" hangingPunct="1">
        <a:spcBef>
          <a:spcPct val="0"/>
        </a:spcBef>
        <a:spcAft>
          <a:spcPct val="0"/>
        </a:spcAft>
        <a:defRPr sz="3800">
          <a:solidFill>
            <a:schemeClr val="tx1"/>
          </a:solidFill>
          <a:latin typeface="Arial" charset="0"/>
          <a:ea typeface="ＭＳ Ｐゴシック" charset="0"/>
          <a:cs typeface="Geneva" charset="-128"/>
        </a:defRPr>
      </a:lvl5pPr>
      <a:lvl6pPr marL="457200" algn="ctr" defTabSz="457200" rtl="0" eaLnBrk="1" fontAlgn="base" hangingPunct="1">
        <a:spcBef>
          <a:spcPct val="0"/>
        </a:spcBef>
        <a:spcAft>
          <a:spcPct val="0"/>
        </a:spcAft>
        <a:defRPr sz="4400">
          <a:solidFill>
            <a:schemeClr val="tx1"/>
          </a:solidFill>
          <a:latin typeface="Calibri" charset="0"/>
          <a:ea typeface="Geneva" charset="-128"/>
          <a:cs typeface="Geneva" charset="-128"/>
        </a:defRPr>
      </a:lvl6pPr>
      <a:lvl7pPr marL="914400" algn="ctr" defTabSz="457200" rtl="0" eaLnBrk="1" fontAlgn="base" hangingPunct="1">
        <a:spcBef>
          <a:spcPct val="0"/>
        </a:spcBef>
        <a:spcAft>
          <a:spcPct val="0"/>
        </a:spcAft>
        <a:defRPr sz="4400">
          <a:solidFill>
            <a:schemeClr val="tx1"/>
          </a:solidFill>
          <a:latin typeface="Calibri" charset="0"/>
          <a:ea typeface="Geneva" charset="-128"/>
          <a:cs typeface="Geneva" charset="-128"/>
        </a:defRPr>
      </a:lvl7pPr>
      <a:lvl8pPr marL="1371600" algn="ctr" defTabSz="457200" rtl="0" eaLnBrk="1" fontAlgn="base" hangingPunct="1">
        <a:spcBef>
          <a:spcPct val="0"/>
        </a:spcBef>
        <a:spcAft>
          <a:spcPct val="0"/>
        </a:spcAft>
        <a:defRPr sz="4400">
          <a:solidFill>
            <a:schemeClr val="tx1"/>
          </a:solidFill>
          <a:latin typeface="Calibri" charset="0"/>
          <a:ea typeface="Geneva" charset="-128"/>
          <a:cs typeface="Geneva" charset="-128"/>
        </a:defRPr>
      </a:lvl8pPr>
      <a:lvl9pPr marL="1828800" algn="ctr" defTabSz="457200" rtl="0" eaLnBrk="1" fontAlgn="base" hangingPunct="1">
        <a:spcBef>
          <a:spcPct val="0"/>
        </a:spcBef>
        <a:spcAft>
          <a:spcPct val="0"/>
        </a:spcAft>
        <a:defRPr sz="4400">
          <a:solidFill>
            <a:schemeClr val="tx1"/>
          </a:solidFill>
          <a:latin typeface="Calibri" charset="0"/>
          <a:ea typeface="Geneva" charset="-128"/>
          <a:cs typeface="Geneva" charset="-128"/>
        </a:defRPr>
      </a:lvl9pPr>
    </p:titleStyle>
    <p:bodyStyle>
      <a:lvl1pPr marL="231775" indent="-231775" algn="l" defTabSz="544513" rtl="0" eaLnBrk="1" fontAlgn="base" hangingPunct="1">
        <a:spcBef>
          <a:spcPct val="20000"/>
        </a:spcBef>
        <a:spcAft>
          <a:spcPct val="0"/>
        </a:spcAft>
        <a:buClr>
          <a:schemeClr val="accent2"/>
        </a:buClr>
        <a:buFont typeface="Arial" pitchFamily="34" charset="0"/>
        <a:buChar char="•"/>
        <a:defRPr sz="2600" kern="1200">
          <a:solidFill>
            <a:schemeClr val="tx1"/>
          </a:solidFill>
          <a:latin typeface="Arial"/>
          <a:ea typeface="ＭＳ Ｐゴシック" charset="0"/>
          <a:cs typeface="Geneva" charset="0"/>
        </a:defRPr>
      </a:lvl1pPr>
      <a:lvl2pPr marL="646113" indent="-427038" algn="l" defTabSz="544513" rtl="0" eaLnBrk="1" fontAlgn="base" hangingPunct="1">
        <a:spcBef>
          <a:spcPct val="20000"/>
        </a:spcBef>
        <a:spcAft>
          <a:spcPct val="0"/>
        </a:spcAft>
        <a:buClr>
          <a:schemeClr val="bg1"/>
        </a:buClr>
        <a:buFont typeface="Arial" pitchFamily="34" charset="0"/>
        <a:buChar char="•"/>
        <a:defRPr sz="2600" kern="1200">
          <a:solidFill>
            <a:schemeClr val="tx1"/>
          </a:solidFill>
          <a:latin typeface="Arial"/>
          <a:ea typeface="Geneva" charset="-128"/>
          <a:cs typeface="Geneva" charset="0"/>
        </a:defRPr>
      </a:lvl2pPr>
      <a:lvl3pPr marL="1360488" indent="-271463" algn="l" defTabSz="544513" rtl="0" eaLnBrk="1" fontAlgn="base" hangingPunct="1">
        <a:spcBef>
          <a:spcPct val="20000"/>
        </a:spcBef>
        <a:spcAft>
          <a:spcPct val="0"/>
        </a:spcAft>
        <a:buFont typeface="Arial" pitchFamily="34" charset="0"/>
        <a:buChar char="•"/>
        <a:defRPr sz="2600" kern="1200">
          <a:solidFill>
            <a:schemeClr val="tx1"/>
          </a:solidFill>
          <a:latin typeface="Arial"/>
          <a:ea typeface="Geneva" charset="-128"/>
          <a:cs typeface="Geneva" charset="0"/>
        </a:defRPr>
      </a:lvl3pPr>
      <a:lvl4pPr marL="1905000" indent="-271463" algn="l" defTabSz="544513" rtl="0" eaLnBrk="1" fontAlgn="base" hangingPunct="1">
        <a:spcBef>
          <a:spcPct val="20000"/>
        </a:spcBef>
        <a:spcAft>
          <a:spcPct val="0"/>
        </a:spcAft>
        <a:buFont typeface="Arial" pitchFamily="34" charset="0"/>
        <a:buChar char="–"/>
        <a:defRPr sz="2600" kern="1200">
          <a:solidFill>
            <a:schemeClr val="tx1"/>
          </a:solidFill>
          <a:latin typeface="Arial"/>
          <a:ea typeface="Geneva" charset="-128"/>
          <a:cs typeface="Geneva" charset="0"/>
        </a:defRPr>
      </a:lvl4pPr>
      <a:lvl5pPr marL="2449513" indent="-271463" algn="l" defTabSz="544513" rtl="0" eaLnBrk="1" fontAlgn="base" hangingPunct="1">
        <a:spcBef>
          <a:spcPct val="20000"/>
        </a:spcBef>
        <a:spcAft>
          <a:spcPct val="0"/>
        </a:spcAft>
        <a:buFont typeface="Arial" pitchFamily="34" charset="0"/>
        <a:buChar char="»"/>
        <a:defRPr sz="2600" kern="1200">
          <a:solidFill>
            <a:schemeClr val="tx1"/>
          </a:solidFill>
          <a:latin typeface="Arial"/>
          <a:ea typeface="Geneva" charset="-128"/>
          <a:cs typeface="Genev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5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78" tIns="54439" rIns="108878" bIns="54439" numCol="1" anchor="ctr" anchorCtr="0" compatLnSpc="1">
            <a:prstTxWarp prst="textNoShape">
              <a:avLst/>
            </a:prstTxWarp>
          </a:bodyPr>
          <a:lstStyle/>
          <a:p>
            <a:pPr lvl="0"/>
            <a:r>
              <a:rPr lang="en-US" smtClean="0"/>
              <a:t>Title 32pt</a:t>
            </a:r>
          </a:p>
        </p:txBody>
      </p:sp>
      <p:sp>
        <p:nvSpPr>
          <p:cNvPr id="4" name="Date Placeholder 3"/>
          <p:cNvSpPr>
            <a:spLocks noGrp="1"/>
          </p:cNvSpPr>
          <p:nvPr>
            <p:ph type="dt" sz="half" idx="2"/>
          </p:nvPr>
        </p:nvSpPr>
        <p:spPr bwMode="auto">
          <a:xfrm>
            <a:off x="609600" y="6357938"/>
            <a:ext cx="28463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78" tIns="54439" rIns="108878" bIns="54439" numCol="1" anchor="ctr" anchorCtr="0" compatLnSpc="1">
            <a:prstTxWarp prst="textNoShape">
              <a:avLst/>
            </a:prstTxWarp>
          </a:bodyPr>
          <a:lstStyle>
            <a:lvl1pPr defTabSz="544513">
              <a:defRPr sz="1400">
                <a:solidFill>
                  <a:srgbClr val="939393"/>
                </a:solidFill>
                <a:latin typeface="Calibri" pitchFamily="34" charset="0"/>
              </a:defRPr>
            </a:lvl1pPr>
          </a:lstStyle>
          <a:p>
            <a:r>
              <a:rPr lang="en-GB" smtClean="0"/>
              <a:t>www.bl.uk</a:t>
            </a:r>
            <a:endParaRPr lang="en-US"/>
          </a:p>
        </p:txBody>
      </p:sp>
      <p:sp>
        <p:nvSpPr>
          <p:cNvPr id="6" name="Slide Number Placeholder 5"/>
          <p:cNvSpPr>
            <a:spLocks noGrp="1"/>
          </p:cNvSpPr>
          <p:nvPr>
            <p:ph type="sldNum" sz="quarter" idx="4"/>
          </p:nvPr>
        </p:nvSpPr>
        <p:spPr bwMode="auto">
          <a:xfrm>
            <a:off x="8739188" y="6357938"/>
            <a:ext cx="284638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78" tIns="54439" rIns="108878" bIns="54439" numCol="1" anchor="ctr" anchorCtr="0" compatLnSpc="1">
            <a:prstTxWarp prst="textNoShape">
              <a:avLst/>
            </a:prstTxWarp>
          </a:bodyPr>
          <a:lstStyle>
            <a:lvl1pPr algn="r" defTabSz="544513">
              <a:defRPr sz="1400">
                <a:solidFill>
                  <a:srgbClr val="939393"/>
                </a:solidFill>
                <a:latin typeface="Calibri" pitchFamily="34" charset="0"/>
              </a:defRPr>
            </a:lvl1pPr>
          </a:lstStyle>
          <a:p>
            <a:fld id="{0839BA26-6EE6-42C5-B48D-B4CCE79D7227}" type="slidenum">
              <a:rPr lang="en-US" smtClean="0"/>
              <a:pPr/>
              <a:t>‹#›</a:t>
            </a:fld>
            <a:endParaRPr lang="en-US"/>
          </a:p>
        </p:txBody>
      </p:sp>
      <p:sp>
        <p:nvSpPr>
          <p:cNvPr id="1029" name="Text Placeholder 8"/>
          <p:cNvSpPr>
            <a:spLocks noGrp="1"/>
          </p:cNvSpPr>
          <p:nvPr>
            <p:ph type="body" idx="1"/>
          </p:nvPr>
        </p:nvSpPr>
        <p:spPr bwMode="auto">
          <a:xfrm>
            <a:off x="609600" y="1600200"/>
            <a:ext cx="10975975"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78" tIns="54439" rIns="108878" bIns="54439" numCol="1" anchor="t" anchorCtr="0" compatLnSpc="1">
            <a:prstTxWarp prst="textNoShape">
              <a:avLst/>
            </a:prstTxWarp>
          </a:bodyPr>
          <a:lstStyle/>
          <a:p>
            <a:pPr lvl="0"/>
            <a:r>
              <a:rPr lang="en-GB" smtClean="0"/>
              <a:t>Bullet 1</a:t>
            </a:r>
          </a:p>
          <a:p>
            <a:pPr lvl="1"/>
            <a:r>
              <a:rPr lang="en-GB" smtClean="0"/>
              <a:t>Second level</a:t>
            </a:r>
          </a:p>
        </p:txBody>
      </p:sp>
      <p:pic>
        <p:nvPicPr>
          <p:cNvPr id="1030" name="Picture 3" descr="BLMARK_4 COL_BLRED_18mm.eps"/>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460163" y="152400"/>
            <a:ext cx="53975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3" descr="BLMARK_4 COL_BLRED_18mm.eps"/>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460163" y="152400"/>
            <a:ext cx="53975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Lst>
  <p:hf hdr="0" dt="0"/>
  <p:txStyles>
    <p:titleStyle>
      <a:lvl1pPr algn="l" defTabSz="544513" rtl="0" eaLnBrk="1" fontAlgn="base" hangingPunct="1">
        <a:spcBef>
          <a:spcPct val="0"/>
        </a:spcBef>
        <a:spcAft>
          <a:spcPct val="0"/>
        </a:spcAft>
        <a:defRPr sz="3800" kern="1200">
          <a:solidFill>
            <a:schemeClr val="tx1"/>
          </a:solidFill>
          <a:latin typeface="Arial"/>
          <a:ea typeface="ＭＳ Ｐゴシック" charset="0"/>
          <a:cs typeface="Geneva" charset="0"/>
        </a:defRPr>
      </a:lvl1pPr>
      <a:lvl2pPr algn="l" defTabSz="544513" rtl="0" eaLnBrk="1" fontAlgn="base" hangingPunct="1">
        <a:spcBef>
          <a:spcPct val="0"/>
        </a:spcBef>
        <a:spcAft>
          <a:spcPct val="0"/>
        </a:spcAft>
        <a:defRPr sz="3800">
          <a:solidFill>
            <a:schemeClr val="tx1"/>
          </a:solidFill>
          <a:latin typeface="Arial" charset="0"/>
          <a:ea typeface="ＭＳ Ｐゴシック" charset="0"/>
          <a:cs typeface="Geneva" charset="-128"/>
        </a:defRPr>
      </a:lvl2pPr>
      <a:lvl3pPr algn="l" defTabSz="544513" rtl="0" eaLnBrk="1" fontAlgn="base" hangingPunct="1">
        <a:spcBef>
          <a:spcPct val="0"/>
        </a:spcBef>
        <a:spcAft>
          <a:spcPct val="0"/>
        </a:spcAft>
        <a:defRPr sz="3800">
          <a:solidFill>
            <a:schemeClr val="tx1"/>
          </a:solidFill>
          <a:latin typeface="Arial" charset="0"/>
          <a:ea typeface="ＭＳ Ｐゴシック" charset="0"/>
          <a:cs typeface="Geneva" charset="-128"/>
        </a:defRPr>
      </a:lvl3pPr>
      <a:lvl4pPr algn="l" defTabSz="544513" rtl="0" eaLnBrk="1" fontAlgn="base" hangingPunct="1">
        <a:spcBef>
          <a:spcPct val="0"/>
        </a:spcBef>
        <a:spcAft>
          <a:spcPct val="0"/>
        </a:spcAft>
        <a:defRPr sz="3800">
          <a:solidFill>
            <a:schemeClr val="tx1"/>
          </a:solidFill>
          <a:latin typeface="Arial" charset="0"/>
          <a:ea typeface="ＭＳ Ｐゴシック" charset="0"/>
          <a:cs typeface="Geneva" charset="-128"/>
        </a:defRPr>
      </a:lvl4pPr>
      <a:lvl5pPr algn="l" defTabSz="544513" rtl="0" eaLnBrk="1" fontAlgn="base" hangingPunct="1">
        <a:spcBef>
          <a:spcPct val="0"/>
        </a:spcBef>
        <a:spcAft>
          <a:spcPct val="0"/>
        </a:spcAft>
        <a:defRPr sz="3800">
          <a:solidFill>
            <a:schemeClr val="tx1"/>
          </a:solidFill>
          <a:latin typeface="Arial" charset="0"/>
          <a:ea typeface="ＭＳ Ｐゴシック" charset="0"/>
          <a:cs typeface="Geneva" charset="-128"/>
        </a:defRPr>
      </a:lvl5pPr>
      <a:lvl6pPr marL="457200" algn="ctr" defTabSz="457200" rtl="0" eaLnBrk="1" fontAlgn="base" hangingPunct="1">
        <a:spcBef>
          <a:spcPct val="0"/>
        </a:spcBef>
        <a:spcAft>
          <a:spcPct val="0"/>
        </a:spcAft>
        <a:defRPr sz="4400">
          <a:solidFill>
            <a:schemeClr val="tx1"/>
          </a:solidFill>
          <a:latin typeface="Calibri" charset="0"/>
          <a:ea typeface="Geneva" charset="-128"/>
          <a:cs typeface="Geneva" charset="-128"/>
        </a:defRPr>
      </a:lvl6pPr>
      <a:lvl7pPr marL="914400" algn="ctr" defTabSz="457200" rtl="0" eaLnBrk="1" fontAlgn="base" hangingPunct="1">
        <a:spcBef>
          <a:spcPct val="0"/>
        </a:spcBef>
        <a:spcAft>
          <a:spcPct val="0"/>
        </a:spcAft>
        <a:defRPr sz="4400">
          <a:solidFill>
            <a:schemeClr val="tx1"/>
          </a:solidFill>
          <a:latin typeface="Calibri" charset="0"/>
          <a:ea typeface="Geneva" charset="-128"/>
          <a:cs typeface="Geneva" charset="-128"/>
        </a:defRPr>
      </a:lvl7pPr>
      <a:lvl8pPr marL="1371600" algn="ctr" defTabSz="457200" rtl="0" eaLnBrk="1" fontAlgn="base" hangingPunct="1">
        <a:spcBef>
          <a:spcPct val="0"/>
        </a:spcBef>
        <a:spcAft>
          <a:spcPct val="0"/>
        </a:spcAft>
        <a:defRPr sz="4400">
          <a:solidFill>
            <a:schemeClr val="tx1"/>
          </a:solidFill>
          <a:latin typeface="Calibri" charset="0"/>
          <a:ea typeface="Geneva" charset="-128"/>
          <a:cs typeface="Geneva" charset="-128"/>
        </a:defRPr>
      </a:lvl8pPr>
      <a:lvl9pPr marL="1828800" algn="ctr" defTabSz="457200" rtl="0" eaLnBrk="1" fontAlgn="base" hangingPunct="1">
        <a:spcBef>
          <a:spcPct val="0"/>
        </a:spcBef>
        <a:spcAft>
          <a:spcPct val="0"/>
        </a:spcAft>
        <a:defRPr sz="4400">
          <a:solidFill>
            <a:schemeClr val="tx1"/>
          </a:solidFill>
          <a:latin typeface="Calibri" charset="0"/>
          <a:ea typeface="Geneva" charset="-128"/>
          <a:cs typeface="Geneva" charset="-128"/>
        </a:defRPr>
      </a:lvl9pPr>
    </p:titleStyle>
    <p:bodyStyle>
      <a:lvl1pPr marL="231775" indent="-231775" algn="l" defTabSz="544513" rtl="0" eaLnBrk="1" fontAlgn="base" hangingPunct="1">
        <a:spcBef>
          <a:spcPct val="20000"/>
        </a:spcBef>
        <a:spcAft>
          <a:spcPct val="0"/>
        </a:spcAft>
        <a:buClr>
          <a:schemeClr val="accent2"/>
        </a:buClr>
        <a:buFont typeface="Arial" pitchFamily="34" charset="0"/>
        <a:buChar char="•"/>
        <a:defRPr sz="2600" kern="1200">
          <a:solidFill>
            <a:schemeClr val="tx1"/>
          </a:solidFill>
          <a:latin typeface="Arial"/>
          <a:ea typeface="ＭＳ Ｐゴシック" charset="0"/>
          <a:cs typeface="Geneva" charset="0"/>
        </a:defRPr>
      </a:lvl1pPr>
      <a:lvl2pPr marL="646113" indent="-427038" algn="l" defTabSz="544513" rtl="0" eaLnBrk="1" fontAlgn="base" hangingPunct="1">
        <a:spcBef>
          <a:spcPct val="20000"/>
        </a:spcBef>
        <a:spcAft>
          <a:spcPct val="0"/>
        </a:spcAft>
        <a:buClr>
          <a:schemeClr val="bg1"/>
        </a:buClr>
        <a:buFont typeface="Arial" pitchFamily="34" charset="0"/>
        <a:buChar char="•"/>
        <a:defRPr sz="2600" kern="1200">
          <a:solidFill>
            <a:schemeClr val="tx1"/>
          </a:solidFill>
          <a:latin typeface="Arial"/>
          <a:ea typeface="Geneva" charset="-128"/>
          <a:cs typeface="Geneva" charset="0"/>
        </a:defRPr>
      </a:lvl2pPr>
      <a:lvl3pPr marL="1360488" indent="-271463" algn="l" defTabSz="544513" rtl="0" eaLnBrk="1" fontAlgn="base" hangingPunct="1">
        <a:spcBef>
          <a:spcPct val="20000"/>
        </a:spcBef>
        <a:spcAft>
          <a:spcPct val="0"/>
        </a:spcAft>
        <a:buFont typeface="Arial" pitchFamily="34" charset="0"/>
        <a:buChar char="•"/>
        <a:defRPr sz="2600" kern="1200">
          <a:solidFill>
            <a:schemeClr val="tx1"/>
          </a:solidFill>
          <a:latin typeface="Arial"/>
          <a:ea typeface="Geneva" charset="-128"/>
          <a:cs typeface="Geneva" charset="0"/>
        </a:defRPr>
      </a:lvl3pPr>
      <a:lvl4pPr marL="1905000" indent="-271463" algn="l" defTabSz="544513" rtl="0" eaLnBrk="1" fontAlgn="base" hangingPunct="1">
        <a:spcBef>
          <a:spcPct val="20000"/>
        </a:spcBef>
        <a:spcAft>
          <a:spcPct val="0"/>
        </a:spcAft>
        <a:buFont typeface="Arial" pitchFamily="34" charset="0"/>
        <a:buChar char="–"/>
        <a:defRPr sz="2600" kern="1200">
          <a:solidFill>
            <a:schemeClr val="tx1"/>
          </a:solidFill>
          <a:latin typeface="Arial"/>
          <a:ea typeface="Geneva" charset="-128"/>
          <a:cs typeface="Geneva" charset="0"/>
        </a:defRPr>
      </a:lvl4pPr>
      <a:lvl5pPr marL="2449513" indent="-271463" algn="l" defTabSz="544513" rtl="0" eaLnBrk="1" fontAlgn="base" hangingPunct="1">
        <a:spcBef>
          <a:spcPct val="20000"/>
        </a:spcBef>
        <a:spcAft>
          <a:spcPct val="0"/>
        </a:spcAft>
        <a:buFont typeface="Arial" pitchFamily="34" charset="0"/>
        <a:buChar char="»"/>
        <a:defRPr sz="2600" kern="1200">
          <a:solidFill>
            <a:schemeClr val="tx1"/>
          </a:solidFill>
          <a:latin typeface="Arial"/>
          <a:ea typeface="Geneva" charset="-128"/>
          <a:cs typeface="Genev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5" Type="http://schemas.openxmlformats.org/officeDocument/2006/relationships/image" Target="../media/image25.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9.png"/><Relationship Id="rId5" Type="http://schemas.openxmlformats.org/officeDocument/2006/relationships/image" Target="../media/image2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9.png"/><Relationship Id="rId5" Type="http://schemas.openxmlformats.org/officeDocument/2006/relationships/image" Target="../media/image3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hyperlink" Target="http://www.iasa-web.org/tc04/audio-preservation" TargetMode="External"/><Relationship Id="rId2" Type="http://schemas.openxmlformats.org/officeDocument/2006/relationships/hyperlink" Target="http://www.charm.rhul.ac.uk/history/p20_4_1.html" TargetMode="External"/><Relationship Id="rId1" Type="http://schemas.openxmlformats.org/officeDocument/2006/relationships/slideLayout" Target="../slideLayouts/slideLayout6.xml"/><Relationship Id="rId4" Type="http://schemas.openxmlformats.org/officeDocument/2006/relationships/hyperlink" Target="http://www.audiomisc.co.uk/HFN/LP3/aroundthebend.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hyperlink" Target="mailto:Robert.Cowlin@bl.uk"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9" name="Rectangle 7"/>
          <p:cNvSpPr>
            <a:spLocks noGrp="1" noChangeArrowheads="1"/>
          </p:cNvSpPr>
          <p:nvPr>
            <p:ph type="ctrTitle"/>
          </p:nvPr>
        </p:nvSpPr>
        <p:spPr>
          <a:xfrm>
            <a:off x="609600" y="2316163"/>
            <a:ext cx="10975975" cy="1144587"/>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r>
              <a:rPr lang="en-GB" dirty="0" smtClean="0">
                <a:solidFill>
                  <a:srgbClr val="FFFFFF"/>
                </a:solidFill>
                <a:latin typeface="Arial" charset="0"/>
              </a:rPr>
              <a:t>Signal Extraction from</a:t>
            </a:r>
            <a:br>
              <a:rPr lang="en-GB" dirty="0" smtClean="0">
                <a:solidFill>
                  <a:srgbClr val="FFFFFF"/>
                </a:solidFill>
                <a:latin typeface="Arial" charset="0"/>
              </a:rPr>
            </a:br>
            <a:r>
              <a:rPr lang="en-GB" dirty="0" smtClean="0">
                <a:solidFill>
                  <a:srgbClr val="FFFFFF"/>
                </a:solidFill>
                <a:latin typeface="Arial" charset="0"/>
              </a:rPr>
              <a:t>Instantaneous Lacquer Discs</a:t>
            </a:r>
            <a:endParaRPr lang="en-GB" dirty="0">
              <a:solidFill>
                <a:srgbClr val="FFFFFF"/>
              </a:solidFill>
              <a:latin typeface="Arial" charset="0"/>
            </a:endParaRPr>
          </a:p>
        </p:txBody>
      </p:sp>
      <p:sp>
        <p:nvSpPr>
          <p:cNvPr id="8200" name="Rectangle 8"/>
          <p:cNvSpPr>
            <a:spLocks noGrp="1" noChangeArrowheads="1"/>
          </p:cNvSpPr>
          <p:nvPr>
            <p:ph type="subTitle" idx="1"/>
          </p:nvPr>
        </p:nvSpPr>
        <p:spPr>
          <a:xfrm>
            <a:off x="609600" y="3937000"/>
            <a:ext cx="10975975" cy="117633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buFont typeface="Arial" charset="0"/>
              <a:buNone/>
              <a:defRPr/>
            </a:pPr>
            <a:r>
              <a:rPr lang="en-GB" sz="3800" dirty="0" smtClean="0">
                <a:solidFill>
                  <a:srgbClr val="FFFFFF"/>
                </a:solidFill>
                <a:latin typeface="Arial" charset="0"/>
              </a:rPr>
              <a:t>Robert Cowlin</a:t>
            </a:r>
            <a:endParaRPr lang="en-GB" sz="3800" dirty="0">
              <a:solidFill>
                <a:srgbClr val="FFFFFF"/>
              </a:solidFill>
              <a:latin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609600" y="2243181"/>
            <a:ext cx="4860000" cy="3240000"/>
          </a:xfrm>
        </p:spPr>
      </p:pic>
      <p:pic>
        <p:nvPicPr>
          <p:cNvPr id="7" name="Content Placeholder 6"/>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6725575" y="2267788"/>
            <a:ext cx="4860000" cy="3240000"/>
          </a:xfrm>
        </p:spPr>
      </p:pic>
      <p:sp>
        <p:nvSpPr>
          <p:cNvPr id="5" name="Slide Number Placeholder 4"/>
          <p:cNvSpPr>
            <a:spLocks noGrp="1"/>
          </p:cNvSpPr>
          <p:nvPr>
            <p:ph type="sldNum" sz="quarter" idx="10"/>
          </p:nvPr>
        </p:nvSpPr>
        <p:spPr/>
        <p:txBody>
          <a:bodyPr/>
          <a:lstStyle/>
          <a:p>
            <a:fld id="{E03ED3DC-378C-4D78-A54F-5AC8AD2F5278}" type="slidenum">
              <a:rPr lang="en-GB" smtClean="0"/>
              <a:t>10</a:t>
            </a:fld>
            <a:endParaRPr lang="en-GB"/>
          </a:p>
        </p:txBody>
      </p:sp>
    </p:spTree>
    <p:extLst>
      <p:ext uri="{BB962C8B-B14F-4D97-AF65-F5344CB8AC3E}">
        <p14:creationId xmlns:p14="http://schemas.microsoft.com/office/powerpoint/2010/main" val="4030893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Before and After…</a:t>
            </a:r>
            <a:endParaRPr lang="en-GB" dirty="0"/>
          </a:p>
        </p:txBody>
      </p:sp>
      <p:pic>
        <p:nvPicPr>
          <p:cNvPr id="6" name="Content Placeholder 5"/>
          <p:cNvPicPr>
            <a:picLocks noGrp="1" noChangeAspect="1"/>
          </p:cNvPicPr>
          <p:nvPr>
            <p:ph sz="half" idx="1"/>
          </p:nvPr>
        </p:nvPicPr>
        <p:blipFill>
          <a:blip r:embed="rId5" cstate="screen">
            <a:extLst>
              <a:ext uri="{28A0092B-C50C-407E-A947-70E740481C1C}">
                <a14:useLocalDpi xmlns:a14="http://schemas.microsoft.com/office/drawing/2010/main"/>
              </a:ext>
            </a:extLst>
          </a:blip>
          <a:stretch>
            <a:fillRect/>
          </a:stretch>
        </p:blipFill>
        <p:spPr>
          <a:xfrm>
            <a:off x="609600" y="1861944"/>
            <a:ext cx="4899456" cy="3240000"/>
          </a:xfrm>
        </p:spPr>
      </p:pic>
      <p:pic>
        <p:nvPicPr>
          <p:cNvPr id="7" name="Content Placeholder 6"/>
          <p:cNvPicPr>
            <a:picLocks noGrp="1" noChangeAspect="1"/>
          </p:cNvPicPr>
          <p:nvPr>
            <p:ph sz="half" idx="2"/>
          </p:nvPr>
        </p:nvPicPr>
        <p:blipFill>
          <a:blip r:embed="rId6" cstate="screen">
            <a:extLst>
              <a:ext uri="{28A0092B-C50C-407E-A947-70E740481C1C}">
                <a14:useLocalDpi xmlns:a14="http://schemas.microsoft.com/office/drawing/2010/main"/>
              </a:ext>
            </a:extLst>
          </a:blip>
          <a:stretch>
            <a:fillRect/>
          </a:stretch>
        </p:blipFill>
        <p:spPr>
          <a:xfrm>
            <a:off x="6304069" y="1861944"/>
            <a:ext cx="5281506" cy="3240000"/>
          </a:xfrm>
        </p:spPr>
      </p:pic>
      <p:sp>
        <p:nvSpPr>
          <p:cNvPr id="5" name="Slide Number Placeholder 4"/>
          <p:cNvSpPr>
            <a:spLocks noGrp="1"/>
          </p:cNvSpPr>
          <p:nvPr>
            <p:ph type="sldNum" sz="quarter" idx="10"/>
          </p:nvPr>
        </p:nvSpPr>
        <p:spPr/>
        <p:txBody>
          <a:bodyPr/>
          <a:lstStyle/>
          <a:p>
            <a:fld id="{E03ED3DC-378C-4D78-A54F-5AC8AD2F5278}" type="slidenum">
              <a:rPr lang="en-GB" smtClean="0"/>
              <a:t>11</a:t>
            </a:fld>
            <a:endParaRPr lang="en-GB"/>
          </a:p>
        </p:txBody>
      </p:sp>
      <p:pic>
        <p:nvPicPr>
          <p:cNvPr id="3" name="Andrews cleaning comparis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2787" y="5546250"/>
            <a:ext cx="609600" cy="609600"/>
          </a:xfrm>
          <a:prstGeom prst="rect">
            <a:avLst/>
          </a:prstGeom>
        </p:spPr>
      </p:pic>
    </p:spTree>
    <p:extLst>
      <p:ext uri="{BB962C8B-B14F-4D97-AF65-F5344CB8AC3E}">
        <p14:creationId xmlns:p14="http://schemas.microsoft.com/office/powerpoint/2010/main" val="14299307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27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Choosing the Stylus</a:t>
            </a:r>
            <a:endParaRPr lang="en-GB"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763837" y="2253457"/>
            <a:ext cx="6667500" cy="2352675"/>
          </a:xfrm>
        </p:spPr>
      </p:pic>
      <p:sp>
        <p:nvSpPr>
          <p:cNvPr id="4" name="Slide Number Placeholder 3"/>
          <p:cNvSpPr>
            <a:spLocks noGrp="1"/>
          </p:cNvSpPr>
          <p:nvPr>
            <p:ph type="sldNum" sz="quarter" idx="10"/>
          </p:nvPr>
        </p:nvSpPr>
        <p:spPr/>
        <p:txBody>
          <a:bodyPr/>
          <a:lstStyle/>
          <a:p>
            <a:fld id="{E03ED3DC-378C-4D78-A54F-5AC8AD2F5278}" type="slidenum">
              <a:rPr lang="en-GB" smtClean="0"/>
              <a:t>12</a:t>
            </a:fld>
            <a:endParaRPr lang="en-GB" dirty="0"/>
          </a:p>
        </p:txBody>
      </p:sp>
    </p:spTree>
    <p:extLst>
      <p:ext uri="{BB962C8B-B14F-4D97-AF65-F5344CB8AC3E}">
        <p14:creationId xmlns:p14="http://schemas.microsoft.com/office/powerpoint/2010/main" val="36606273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814725" y="1166813"/>
            <a:ext cx="6565725" cy="4525963"/>
          </a:xfrm>
        </p:spPr>
      </p:pic>
      <p:sp>
        <p:nvSpPr>
          <p:cNvPr id="4" name="Slide Number Placeholder 3"/>
          <p:cNvSpPr>
            <a:spLocks noGrp="1"/>
          </p:cNvSpPr>
          <p:nvPr>
            <p:ph type="sldNum" sz="quarter" idx="10"/>
          </p:nvPr>
        </p:nvSpPr>
        <p:spPr/>
        <p:txBody>
          <a:bodyPr/>
          <a:lstStyle/>
          <a:p>
            <a:fld id="{E03ED3DC-378C-4D78-A54F-5AC8AD2F5278}" type="slidenum">
              <a:rPr lang="en-GB" smtClean="0"/>
              <a:t>13</a:t>
            </a:fld>
            <a:endParaRPr lang="en-GB"/>
          </a:p>
        </p:txBody>
      </p:sp>
      <p:sp>
        <p:nvSpPr>
          <p:cNvPr id="3" name="TextBox 2"/>
          <p:cNvSpPr txBox="1"/>
          <p:nvPr/>
        </p:nvSpPr>
        <p:spPr>
          <a:xfrm>
            <a:off x="2814725" y="5854484"/>
            <a:ext cx="6565725" cy="338554"/>
          </a:xfrm>
          <a:prstGeom prst="rect">
            <a:avLst/>
          </a:prstGeom>
          <a:noFill/>
        </p:spPr>
        <p:txBody>
          <a:bodyPr wrap="square" rtlCol="0">
            <a:spAutoFit/>
          </a:bodyPr>
          <a:lstStyle/>
          <a:p>
            <a:pPr algn="r"/>
            <a:r>
              <a:rPr lang="en-GB" sz="1600" dirty="0"/>
              <a:t>Jim </a:t>
            </a:r>
            <a:r>
              <a:rPr lang="en-GB" sz="1600" dirty="0" err="1"/>
              <a:t>Lesurf</a:t>
            </a:r>
            <a:r>
              <a:rPr lang="en-GB" sz="1600" dirty="0"/>
              <a:t>, Hi-Fi </a:t>
            </a:r>
            <a:r>
              <a:rPr lang="en-GB" sz="1600" dirty="0" smtClean="0"/>
              <a:t>News</a:t>
            </a:r>
            <a:endParaRPr lang="en-GB" sz="1600" dirty="0"/>
          </a:p>
        </p:txBody>
      </p:sp>
    </p:spTree>
    <p:extLst>
      <p:ext uri="{BB962C8B-B14F-4D97-AF65-F5344CB8AC3E}">
        <p14:creationId xmlns:p14="http://schemas.microsoft.com/office/powerpoint/2010/main" val="9219436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814725" y="1166813"/>
            <a:ext cx="6565725" cy="4525963"/>
          </a:xfrm>
        </p:spPr>
      </p:pic>
      <p:sp>
        <p:nvSpPr>
          <p:cNvPr id="4" name="Slide Number Placeholder 3"/>
          <p:cNvSpPr>
            <a:spLocks noGrp="1"/>
          </p:cNvSpPr>
          <p:nvPr>
            <p:ph type="sldNum" sz="quarter" idx="10"/>
          </p:nvPr>
        </p:nvSpPr>
        <p:spPr/>
        <p:txBody>
          <a:bodyPr/>
          <a:lstStyle/>
          <a:p>
            <a:fld id="{E03ED3DC-378C-4D78-A54F-5AC8AD2F5278}" type="slidenum">
              <a:rPr lang="en-GB" smtClean="0"/>
              <a:t>14</a:t>
            </a:fld>
            <a:endParaRPr lang="en-GB"/>
          </a:p>
        </p:txBody>
      </p:sp>
    </p:spTree>
    <p:extLst>
      <p:ext uri="{BB962C8B-B14F-4D97-AF65-F5344CB8AC3E}">
        <p14:creationId xmlns:p14="http://schemas.microsoft.com/office/powerpoint/2010/main" val="5761557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259559" y="729794"/>
            <a:ext cx="3676056" cy="5400000"/>
          </a:xfrm>
        </p:spPr>
      </p:pic>
      <p:sp>
        <p:nvSpPr>
          <p:cNvPr id="4" name="Slide Number Placeholder 3"/>
          <p:cNvSpPr>
            <a:spLocks noGrp="1"/>
          </p:cNvSpPr>
          <p:nvPr>
            <p:ph type="sldNum" sz="quarter" idx="10"/>
          </p:nvPr>
        </p:nvSpPr>
        <p:spPr/>
        <p:txBody>
          <a:bodyPr/>
          <a:lstStyle/>
          <a:p>
            <a:fld id="{E03ED3DC-378C-4D78-A54F-5AC8AD2F5278}" type="slidenum">
              <a:rPr lang="en-GB" smtClean="0"/>
              <a:t>15</a:t>
            </a:fld>
            <a:endParaRPr lang="en-GB"/>
          </a:p>
        </p:txBody>
      </p:sp>
    </p:spTree>
    <p:extLst>
      <p:ext uri="{BB962C8B-B14F-4D97-AF65-F5344CB8AC3E}">
        <p14:creationId xmlns:p14="http://schemas.microsoft.com/office/powerpoint/2010/main" val="14606886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982787" y="1491885"/>
            <a:ext cx="8229600" cy="3875819"/>
          </a:xfrm>
        </p:spPr>
      </p:pic>
      <p:sp>
        <p:nvSpPr>
          <p:cNvPr id="4" name="Slide Number Placeholder 3"/>
          <p:cNvSpPr>
            <a:spLocks noGrp="1"/>
          </p:cNvSpPr>
          <p:nvPr>
            <p:ph type="sldNum" sz="quarter" idx="10"/>
          </p:nvPr>
        </p:nvSpPr>
        <p:spPr/>
        <p:txBody>
          <a:bodyPr/>
          <a:lstStyle/>
          <a:p>
            <a:fld id="{E03ED3DC-378C-4D78-A54F-5AC8AD2F5278}" type="slidenum">
              <a:rPr lang="en-GB" smtClean="0"/>
              <a:t>16</a:t>
            </a:fld>
            <a:endParaRPr lang="en-GB"/>
          </a:p>
        </p:txBody>
      </p:sp>
    </p:spTree>
    <p:extLst>
      <p:ext uri="{BB962C8B-B14F-4D97-AF65-F5344CB8AC3E}">
        <p14:creationId xmlns:p14="http://schemas.microsoft.com/office/powerpoint/2010/main" val="22042301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Coarse groove styli</a:t>
            </a:r>
            <a:endParaRPr lang="en-GB" dirty="0"/>
          </a:p>
        </p:txBody>
      </p:sp>
      <p:pic>
        <p:nvPicPr>
          <p:cNvPr id="5" name="Content Placeholder 4"/>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2703115" y="1166813"/>
            <a:ext cx="6788944" cy="4525963"/>
          </a:xfrm>
        </p:spPr>
      </p:pic>
      <p:sp>
        <p:nvSpPr>
          <p:cNvPr id="4" name="Slide Number Placeholder 3"/>
          <p:cNvSpPr>
            <a:spLocks noGrp="1"/>
          </p:cNvSpPr>
          <p:nvPr>
            <p:ph type="sldNum" sz="quarter" idx="10"/>
          </p:nvPr>
        </p:nvSpPr>
        <p:spPr/>
        <p:txBody>
          <a:bodyPr/>
          <a:lstStyle/>
          <a:p>
            <a:fld id="{E03ED3DC-378C-4D78-A54F-5AC8AD2F5278}" type="slidenum">
              <a:rPr lang="en-GB" smtClean="0"/>
              <a:t>17</a:t>
            </a:fld>
            <a:endParaRPr lang="en-GB"/>
          </a:p>
        </p:txBody>
      </p:sp>
      <p:pic>
        <p:nvPicPr>
          <p:cNvPr id="3" name="Hooke 1956 styli comparison 3 mil - shibat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2788" y="5692776"/>
            <a:ext cx="609600" cy="609600"/>
          </a:xfrm>
          <a:prstGeom prst="rect">
            <a:avLst/>
          </a:prstGeom>
        </p:spPr>
      </p:pic>
    </p:spTree>
    <p:extLst>
      <p:ext uri="{BB962C8B-B14F-4D97-AF65-F5344CB8AC3E}">
        <p14:creationId xmlns:p14="http://schemas.microsoft.com/office/powerpoint/2010/main" val="1737861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57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Selecting a stylus without </a:t>
            </a:r>
            <a:r>
              <a:rPr lang="en-GB" dirty="0"/>
              <a:t>wearing out the </a:t>
            </a:r>
            <a:r>
              <a:rPr lang="en-GB" dirty="0" smtClean="0"/>
              <a:t>disc…</a:t>
            </a:r>
            <a:endParaRPr lang="en-GB" dirty="0"/>
          </a:p>
        </p:txBody>
      </p:sp>
      <p:pic>
        <p:nvPicPr>
          <p:cNvPr id="5" name="Content Placeholder 4"/>
          <p:cNvPicPr>
            <a:picLocks noGrp="1" noChangeAspect="1"/>
          </p:cNvPicPr>
          <p:nvPr>
            <p:ph idx="1"/>
          </p:nvPr>
        </p:nvPicPr>
        <p:blipFill>
          <a:blip r:embed="rId5">
            <a:extLst>
              <a:ext uri="{28A0092B-C50C-407E-A947-70E740481C1C}">
                <a14:useLocalDpi xmlns:a14="http://schemas.microsoft.com/office/drawing/2010/main"/>
              </a:ext>
            </a:extLst>
          </a:blip>
          <a:stretch>
            <a:fillRect/>
          </a:stretch>
        </p:blipFill>
        <p:spPr>
          <a:xfrm>
            <a:off x="697587" y="1436938"/>
            <a:ext cx="10800000" cy="3985712"/>
          </a:xfrm>
        </p:spPr>
      </p:pic>
      <p:sp>
        <p:nvSpPr>
          <p:cNvPr id="4" name="Slide Number Placeholder 3"/>
          <p:cNvSpPr>
            <a:spLocks noGrp="1"/>
          </p:cNvSpPr>
          <p:nvPr>
            <p:ph type="sldNum" sz="quarter" idx="10"/>
          </p:nvPr>
        </p:nvSpPr>
        <p:spPr/>
        <p:txBody>
          <a:bodyPr/>
          <a:lstStyle/>
          <a:p>
            <a:fld id="{E03ED3DC-378C-4D78-A54F-5AC8AD2F5278}" type="slidenum">
              <a:rPr lang="en-GB" smtClean="0"/>
              <a:t>18</a:t>
            </a:fld>
            <a:endParaRPr lang="en-GB"/>
          </a:p>
        </p:txBody>
      </p:sp>
      <p:pic>
        <p:nvPicPr>
          <p:cNvPr id="6" name="Styli comparison 2.0 2.5 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2788" y="5585494"/>
            <a:ext cx="609600" cy="609600"/>
          </a:xfrm>
          <a:prstGeom prst="rect">
            <a:avLst/>
          </a:prstGeom>
        </p:spPr>
      </p:pic>
    </p:spTree>
    <p:extLst>
      <p:ext uri="{BB962C8B-B14F-4D97-AF65-F5344CB8AC3E}">
        <p14:creationId xmlns:p14="http://schemas.microsoft.com/office/powerpoint/2010/main" val="35560992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6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606804" y="1166813"/>
            <a:ext cx="6981567" cy="4525963"/>
          </a:xfrm>
          <a:prstGeom prst="rect">
            <a:avLst/>
          </a:prstGeom>
        </p:spPr>
      </p:pic>
      <p:sp>
        <p:nvSpPr>
          <p:cNvPr id="2" name="Title 1"/>
          <p:cNvSpPr>
            <a:spLocks noGrp="1"/>
          </p:cNvSpPr>
          <p:nvPr>
            <p:ph type="title"/>
          </p:nvPr>
        </p:nvSpPr>
        <p:spPr/>
        <p:txBody>
          <a:bodyPr/>
          <a:lstStyle/>
          <a:p>
            <a:r>
              <a:rPr lang="en-GB" dirty="0" smtClean="0"/>
              <a:t>Equalisation</a:t>
            </a:r>
            <a:endParaRPr lang="en-GB" dirty="0"/>
          </a:p>
        </p:txBody>
      </p:sp>
      <p:sp>
        <p:nvSpPr>
          <p:cNvPr id="4" name="Slide Number Placeholder 3"/>
          <p:cNvSpPr>
            <a:spLocks noGrp="1"/>
          </p:cNvSpPr>
          <p:nvPr>
            <p:ph type="sldNum" sz="quarter" idx="10"/>
          </p:nvPr>
        </p:nvSpPr>
        <p:spPr/>
        <p:txBody>
          <a:bodyPr/>
          <a:lstStyle/>
          <a:p>
            <a:fld id="{E03ED3DC-378C-4D78-A54F-5AC8AD2F5278}" type="slidenum">
              <a:rPr lang="en-GB" smtClean="0"/>
              <a:t>19</a:t>
            </a:fld>
            <a:endParaRPr lang="en-GB"/>
          </a:p>
        </p:txBody>
      </p:sp>
      <p:sp>
        <p:nvSpPr>
          <p:cNvPr id="3" name="TextBox 2"/>
          <p:cNvSpPr txBox="1"/>
          <p:nvPr/>
        </p:nvSpPr>
        <p:spPr>
          <a:xfrm>
            <a:off x="2606804" y="5692776"/>
            <a:ext cx="6981567" cy="338554"/>
          </a:xfrm>
          <a:prstGeom prst="rect">
            <a:avLst/>
          </a:prstGeom>
          <a:noFill/>
        </p:spPr>
        <p:txBody>
          <a:bodyPr wrap="square" rtlCol="0">
            <a:spAutoFit/>
          </a:bodyPr>
          <a:lstStyle/>
          <a:p>
            <a:pPr algn="r"/>
            <a:r>
              <a:rPr lang="en-GB" sz="1600" dirty="0"/>
              <a:t>Peter </a:t>
            </a:r>
            <a:r>
              <a:rPr lang="en-GB" sz="1600" dirty="0" smtClean="0"/>
              <a:t>Copland, </a:t>
            </a:r>
            <a:r>
              <a:rPr lang="en-GB" sz="1600" i="1" dirty="0"/>
              <a:t>Manual of Analogue Audio Restoration Techniques</a:t>
            </a:r>
            <a:endParaRPr lang="en-GB" sz="1600" dirty="0"/>
          </a:p>
        </p:txBody>
      </p:sp>
    </p:spTree>
    <p:extLst>
      <p:ext uri="{BB962C8B-B14F-4D97-AF65-F5344CB8AC3E}">
        <p14:creationId xmlns:p14="http://schemas.microsoft.com/office/powerpoint/2010/main" val="34332287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Introduction to Lacquer Discs</a:t>
            </a:r>
            <a:endParaRPr lang="en-GB" dirty="0"/>
          </a:p>
        </p:txBody>
      </p:sp>
      <p:pic>
        <p:nvPicPr>
          <p:cNvPr id="6" name="Content Placeholder 5"/>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609600" y="1843881"/>
            <a:ext cx="4038600" cy="4038600"/>
          </a:xfrm>
        </p:spPr>
      </p:pic>
      <p:pic>
        <p:nvPicPr>
          <p:cNvPr id="7" name="Content Placeholder 6"/>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6199975" y="1843281"/>
            <a:ext cx="5385600" cy="4039200"/>
          </a:xfrm>
        </p:spPr>
      </p:pic>
      <p:sp>
        <p:nvSpPr>
          <p:cNvPr id="5" name="Slide Number Placeholder 4"/>
          <p:cNvSpPr>
            <a:spLocks noGrp="1"/>
          </p:cNvSpPr>
          <p:nvPr>
            <p:ph type="sldNum" sz="quarter" idx="10"/>
          </p:nvPr>
        </p:nvSpPr>
        <p:spPr/>
        <p:txBody>
          <a:bodyPr/>
          <a:lstStyle/>
          <a:p>
            <a:fld id="{E03ED3DC-378C-4D78-A54F-5AC8AD2F5278}" type="slidenum">
              <a:rPr lang="en-GB" smtClean="0"/>
              <a:t>2</a:t>
            </a:fld>
            <a:endParaRPr lang="en-GB" dirty="0"/>
          </a:p>
        </p:txBody>
      </p:sp>
    </p:spTree>
    <p:extLst>
      <p:ext uri="{BB962C8B-B14F-4D97-AF65-F5344CB8AC3E}">
        <p14:creationId xmlns:p14="http://schemas.microsoft.com/office/powerpoint/2010/main" val="19034733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Final preparation</a:t>
            </a:r>
            <a:endParaRPr lang="en-GB" dirty="0"/>
          </a:p>
        </p:txBody>
      </p:sp>
      <p:pic>
        <p:nvPicPr>
          <p:cNvPr id="7" name="Content Placeholder 6"/>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609600" y="1969381"/>
            <a:ext cx="4860000" cy="3240000"/>
          </a:xfrm>
        </p:spPr>
      </p:pic>
      <p:pic>
        <p:nvPicPr>
          <p:cNvPr id="8" name="Content Placeholder 7"/>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6725575" y="1969381"/>
            <a:ext cx="4860000" cy="3240000"/>
          </a:xfrm>
        </p:spPr>
      </p:pic>
      <p:sp>
        <p:nvSpPr>
          <p:cNvPr id="4" name="Slide Number Placeholder 3"/>
          <p:cNvSpPr>
            <a:spLocks noGrp="1"/>
          </p:cNvSpPr>
          <p:nvPr>
            <p:ph type="sldNum" sz="quarter" idx="10"/>
          </p:nvPr>
        </p:nvSpPr>
        <p:spPr/>
        <p:txBody>
          <a:bodyPr/>
          <a:lstStyle/>
          <a:p>
            <a:fld id="{E03ED3DC-378C-4D78-A54F-5AC8AD2F5278}" type="slidenum">
              <a:rPr lang="en-GB" smtClean="0"/>
              <a:t>20</a:t>
            </a:fld>
            <a:endParaRPr lang="en-GB"/>
          </a:p>
        </p:txBody>
      </p:sp>
    </p:spTree>
    <p:extLst>
      <p:ext uri="{BB962C8B-B14F-4D97-AF65-F5344CB8AC3E}">
        <p14:creationId xmlns:p14="http://schemas.microsoft.com/office/powerpoint/2010/main" val="24381676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Capture</a:t>
            </a:r>
            <a:endParaRPr lang="en-GB" dirty="0"/>
          </a:p>
        </p:txBody>
      </p:sp>
      <p:sp>
        <p:nvSpPr>
          <p:cNvPr id="4" name="Slide Number Placeholder 3"/>
          <p:cNvSpPr>
            <a:spLocks noGrp="1"/>
          </p:cNvSpPr>
          <p:nvPr>
            <p:ph type="sldNum" sz="quarter" idx="10"/>
          </p:nvPr>
        </p:nvSpPr>
        <p:spPr/>
        <p:txBody>
          <a:bodyPr/>
          <a:lstStyle/>
          <a:p>
            <a:fld id="{E03ED3DC-378C-4D78-A54F-5AC8AD2F5278}" type="slidenum">
              <a:rPr lang="en-GB" smtClean="0"/>
              <a:t>21</a:t>
            </a:fld>
            <a:endParaRPr lang="en-GB"/>
          </a:p>
        </p:txBody>
      </p:sp>
      <p:pic>
        <p:nvPicPr>
          <p:cNvPr id="7" name="Content Placeholder 6"/>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703115" y="1166813"/>
            <a:ext cx="6788944" cy="4525963"/>
          </a:xfrm>
        </p:spPr>
      </p:pic>
    </p:spTree>
    <p:extLst>
      <p:ext uri="{BB962C8B-B14F-4D97-AF65-F5344CB8AC3E}">
        <p14:creationId xmlns:p14="http://schemas.microsoft.com/office/powerpoint/2010/main" val="6125857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Playback</a:t>
            </a:r>
            <a:endParaRPr lang="en-GB" dirty="0"/>
          </a:p>
        </p:txBody>
      </p:sp>
      <p:pic>
        <p:nvPicPr>
          <p:cNvPr id="5" name="Content Placeholder 4"/>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697587" y="1629794"/>
            <a:ext cx="10800000" cy="3600000"/>
          </a:xfrm>
        </p:spPr>
      </p:pic>
      <p:sp>
        <p:nvSpPr>
          <p:cNvPr id="4" name="Slide Number Placeholder 3"/>
          <p:cNvSpPr>
            <a:spLocks noGrp="1"/>
          </p:cNvSpPr>
          <p:nvPr>
            <p:ph type="sldNum" sz="quarter" idx="10"/>
          </p:nvPr>
        </p:nvSpPr>
        <p:spPr/>
        <p:txBody>
          <a:bodyPr/>
          <a:lstStyle/>
          <a:p>
            <a:fld id="{E03ED3DC-378C-4D78-A54F-5AC8AD2F5278}" type="slidenum">
              <a:rPr lang="en-GB" smtClean="0"/>
              <a:t>22</a:t>
            </a:fld>
            <a:endParaRPr lang="en-GB"/>
          </a:p>
        </p:txBody>
      </p:sp>
      <p:pic>
        <p:nvPicPr>
          <p:cNvPr id="6" name="Hooke 1941 BBC restore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2788" y="5441950"/>
            <a:ext cx="609600" cy="609600"/>
          </a:xfrm>
          <a:prstGeom prst="rect">
            <a:avLst/>
          </a:prstGeom>
        </p:spPr>
      </p:pic>
    </p:spTree>
    <p:extLst>
      <p:ext uri="{BB962C8B-B14F-4D97-AF65-F5344CB8AC3E}">
        <p14:creationId xmlns:p14="http://schemas.microsoft.com/office/powerpoint/2010/main" val="14529791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1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Further reading</a:t>
            </a:r>
            <a:endParaRPr lang="en-GB" dirty="0"/>
          </a:p>
        </p:txBody>
      </p:sp>
      <p:sp>
        <p:nvSpPr>
          <p:cNvPr id="3" name="Content Placeholder 2"/>
          <p:cNvSpPr>
            <a:spLocks noGrp="1"/>
          </p:cNvSpPr>
          <p:nvPr>
            <p:ph idx="1"/>
          </p:nvPr>
        </p:nvSpPr>
        <p:spPr>
          <a:xfrm>
            <a:off x="609600" y="1600200"/>
            <a:ext cx="10975974" cy="4525963"/>
          </a:xfrm>
        </p:spPr>
        <p:txBody>
          <a:bodyPr/>
          <a:lstStyle/>
          <a:p>
            <a:r>
              <a:rPr lang="en-GB" sz="2000" dirty="0"/>
              <a:t>Beardsley, R. and Leech-Wilkinson, D. (2009). </a:t>
            </a:r>
            <a:r>
              <a:rPr lang="en-GB" sz="2000" i="1" dirty="0"/>
              <a:t>A Brief History of Recording to ca. 1950</a:t>
            </a:r>
            <a:r>
              <a:rPr lang="en-GB" sz="2000" dirty="0"/>
              <a:t>. </a:t>
            </a:r>
            <a:r>
              <a:rPr lang="en-GB" sz="2000" dirty="0">
                <a:hlinkClick r:id="rId2"/>
              </a:rPr>
              <a:t>www.charm.rhul.ac.uk/history/p20_4_1.html</a:t>
            </a:r>
            <a:r>
              <a:rPr lang="en-GB" sz="2000" dirty="0"/>
              <a:t> </a:t>
            </a:r>
          </a:p>
          <a:p>
            <a:r>
              <a:rPr lang="en-GB" sz="2000" dirty="0" smtClean="0"/>
              <a:t>Copeland</a:t>
            </a:r>
            <a:r>
              <a:rPr lang="en-GB" sz="2000" dirty="0"/>
              <a:t>, Peter. </a:t>
            </a:r>
            <a:r>
              <a:rPr lang="en-GB" sz="2000" i="1" dirty="0"/>
              <a:t>Manual of Analogue Audio Restoration </a:t>
            </a:r>
            <a:r>
              <a:rPr lang="en-GB" sz="2000" i="1" dirty="0" smtClean="0"/>
              <a:t>Techniques</a:t>
            </a:r>
            <a:r>
              <a:rPr lang="en-GB" sz="2000" dirty="0"/>
              <a:t>.</a:t>
            </a:r>
            <a:r>
              <a:rPr lang="en-GB" sz="2000" dirty="0" smtClean="0"/>
              <a:t> </a:t>
            </a:r>
            <a:r>
              <a:rPr lang="en-GB" sz="2000" dirty="0"/>
              <a:t>The British Library.</a:t>
            </a:r>
          </a:p>
          <a:p>
            <a:r>
              <a:rPr lang="en-GB" sz="2000" dirty="0" err="1"/>
              <a:t>Fantel</a:t>
            </a:r>
            <a:r>
              <a:rPr lang="en-GB" sz="2000" dirty="0"/>
              <a:t>, Hans. “Fabulous Phono Cartridges: 4 Channels and 50,000 Hz”. </a:t>
            </a:r>
            <a:r>
              <a:rPr lang="en-GB" sz="2000" i="1" dirty="0"/>
              <a:t>Popular Mechanics</a:t>
            </a:r>
            <a:r>
              <a:rPr lang="en-GB" sz="2000" dirty="0"/>
              <a:t>, April, 1975</a:t>
            </a:r>
            <a:r>
              <a:rPr lang="en-GB" sz="2000" dirty="0" smtClean="0"/>
              <a:t>.</a:t>
            </a:r>
          </a:p>
          <a:p>
            <a:r>
              <a:rPr lang="en-GB" sz="2000" i="1" dirty="0"/>
              <a:t>Guidelines on the Production and Preservation of Digital Audio Objects.</a:t>
            </a:r>
            <a:r>
              <a:rPr lang="en-GB" sz="2000" dirty="0"/>
              <a:t/>
            </a:r>
            <a:br>
              <a:rPr lang="en-GB" sz="2000" dirty="0"/>
            </a:br>
            <a:r>
              <a:rPr lang="en-GB" sz="2000" dirty="0">
                <a:hlinkClick r:id="rId3"/>
              </a:rPr>
              <a:t>www.iasa-web.org/tc04/audio-preservation</a:t>
            </a:r>
            <a:endParaRPr lang="en-GB" sz="2000" dirty="0"/>
          </a:p>
          <a:p>
            <a:r>
              <a:rPr lang="en-GB" sz="2000" dirty="0" err="1"/>
              <a:t>Lesurf</a:t>
            </a:r>
            <a:r>
              <a:rPr lang="en-GB" sz="2000" dirty="0"/>
              <a:t>, J. (2007). </a:t>
            </a:r>
            <a:r>
              <a:rPr lang="en-GB" sz="2000" i="1" dirty="0"/>
              <a:t>Around the Bend</a:t>
            </a:r>
            <a:r>
              <a:rPr lang="en-GB" sz="2000" dirty="0"/>
              <a:t>. </a:t>
            </a:r>
            <a:r>
              <a:rPr lang="en-GB" sz="2000" dirty="0">
                <a:hlinkClick r:id="rId4"/>
              </a:rPr>
              <a:t>www.audiomisc.co.uk/HFN/LP3/aroundthebend.html</a:t>
            </a:r>
            <a:endParaRPr lang="en-GB" sz="2000" dirty="0"/>
          </a:p>
          <a:p>
            <a:r>
              <a:rPr lang="en-GB" sz="2000" i="1" dirty="0" smtClean="0"/>
              <a:t>Phonograph </a:t>
            </a:r>
            <a:r>
              <a:rPr lang="en-GB" sz="2000" i="1" dirty="0"/>
              <a:t>Pickup Stylus</a:t>
            </a:r>
            <a:r>
              <a:rPr lang="en-GB" sz="2000" dirty="0"/>
              <a:t>. US3774918A. Victor Company of Japan, Ltd., 1973.</a:t>
            </a:r>
          </a:p>
          <a:p>
            <a:r>
              <a:rPr lang="en-GB" sz="2000" i="1" dirty="0"/>
              <a:t>Presto Instantaneous Sound Recording Equipment and Discs</a:t>
            </a:r>
            <a:r>
              <a:rPr lang="en-GB" sz="2000" dirty="0"/>
              <a:t>. New York: Presto Recording Corporation, 1940.</a:t>
            </a:r>
          </a:p>
          <a:p>
            <a:r>
              <a:rPr lang="en-GB" sz="2000" dirty="0"/>
              <a:t>Street, Sean. </a:t>
            </a:r>
            <a:r>
              <a:rPr lang="en-GB" sz="2000" i="1" dirty="0"/>
              <a:t>Historical Dictionary of British Radio</a:t>
            </a:r>
            <a:r>
              <a:rPr lang="en-GB" sz="2000" dirty="0"/>
              <a:t>. Lanham: </a:t>
            </a:r>
            <a:r>
              <a:rPr lang="en-GB" sz="2000" dirty="0" err="1"/>
              <a:t>Rowman</a:t>
            </a:r>
            <a:r>
              <a:rPr lang="en-GB" sz="2000" dirty="0"/>
              <a:t> &amp; Littlefield, 2015</a:t>
            </a:r>
            <a:r>
              <a:rPr lang="en-GB" sz="2000" dirty="0" smtClean="0"/>
              <a:t>.</a:t>
            </a:r>
          </a:p>
        </p:txBody>
      </p:sp>
      <p:sp>
        <p:nvSpPr>
          <p:cNvPr id="4" name="Slide Number Placeholder 3"/>
          <p:cNvSpPr>
            <a:spLocks noGrp="1"/>
          </p:cNvSpPr>
          <p:nvPr>
            <p:ph type="sldNum" sz="quarter" idx="10"/>
          </p:nvPr>
        </p:nvSpPr>
        <p:spPr/>
        <p:txBody>
          <a:bodyPr/>
          <a:lstStyle/>
          <a:p>
            <a:fld id="{E03ED3DC-378C-4D78-A54F-5AC8AD2F5278}" type="slidenum">
              <a:rPr lang="en-GB" smtClean="0"/>
              <a:t>23</a:t>
            </a:fld>
            <a:endParaRPr lang="en-GB"/>
          </a:p>
        </p:txBody>
      </p:sp>
    </p:spTree>
    <p:extLst>
      <p:ext uri="{BB962C8B-B14F-4D97-AF65-F5344CB8AC3E}">
        <p14:creationId xmlns:p14="http://schemas.microsoft.com/office/powerpoint/2010/main" val="3729209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10"/>
          <p:cNvSpPr txBox="1">
            <a:spLocks noChangeArrowheads="1"/>
          </p:cNvSpPr>
          <p:nvPr/>
        </p:nvSpPr>
        <p:spPr bwMode="auto">
          <a:xfrm>
            <a:off x="757238" y="795338"/>
            <a:ext cx="2190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78" tIns="54439" rIns="108878" bIns="54439">
            <a:spAutoFit/>
          </a:bodyPr>
          <a:lstStyle>
            <a:lvl1pPr defTabSz="544513" eaLnBrk="0" hangingPunct="0">
              <a:defRPr sz="2100">
                <a:solidFill>
                  <a:schemeClr val="tx1"/>
                </a:solidFill>
                <a:latin typeface="Arial" pitchFamily="34" charset="0"/>
                <a:ea typeface="ＭＳ Ｐゴシック" pitchFamily="34" charset="-128"/>
              </a:defRPr>
            </a:lvl1pPr>
            <a:lvl2pPr marL="742950" indent="-285750" defTabSz="544513" eaLnBrk="0" hangingPunct="0">
              <a:defRPr sz="2100">
                <a:solidFill>
                  <a:schemeClr val="tx1"/>
                </a:solidFill>
                <a:latin typeface="Arial" pitchFamily="34" charset="0"/>
                <a:ea typeface="ＭＳ Ｐゴシック" pitchFamily="34" charset="-128"/>
              </a:defRPr>
            </a:lvl2pPr>
            <a:lvl3pPr marL="1143000" indent="-228600" defTabSz="544513" eaLnBrk="0" hangingPunct="0">
              <a:defRPr sz="2100">
                <a:solidFill>
                  <a:schemeClr val="tx1"/>
                </a:solidFill>
                <a:latin typeface="Arial" pitchFamily="34" charset="0"/>
                <a:ea typeface="ＭＳ Ｐゴシック" pitchFamily="34" charset="-128"/>
              </a:defRPr>
            </a:lvl3pPr>
            <a:lvl4pPr marL="1600200" indent="-228600" defTabSz="544513" eaLnBrk="0" hangingPunct="0">
              <a:defRPr sz="2100">
                <a:solidFill>
                  <a:schemeClr val="tx1"/>
                </a:solidFill>
                <a:latin typeface="Arial" pitchFamily="34" charset="0"/>
                <a:ea typeface="ＭＳ Ｐゴシック" pitchFamily="34" charset="-128"/>
              </a:defRPr>
            </a:lvl4pPr>
            <a:lvl5pPr marL="2057400" indent="-228600" defTabSz="544513" eaLnBrk="0" hangingPunct="0">
              <a:defRPr sz="2100">
                <a:solidFill>
                  <a:schemeClr val="tx1"/>
                </a:solidFill>
                <a:latin typeface="Arial" pitchFamily="34" charset="0"/>
                <a:ea typeface="ＭＳ Ｐゴシック" pitchFamily="34" charset="-128"/>
              </a:defRPr>
            </a:lvl5pPr>
            <a:lvl6pPr marL="2514600" indent="-228600" defTabSz="544513" eaLnBrk="0" fontAlgn="base" hangingPunct="0">
              <a:spcBef>
                <a:spcPct val="0"/>
              </a:spcBef>
              <a:spcAft>
                <a:spcPct val="0"/>
              </a:spcAft>
              <a:defRPr sz="2100">
                <a:solidFill>
                  <a:schemeClr val="tx1"/>
                </a:solidFill>
                <a:latin typeface="Arial" pitchFamily="34" charset="0"/>
                <a:ea typeface="ＭＳ Ｐゴシック" pitchFamily="34" charset="-128"/>
              </a:defRPr>
            </a:lvl6pPr>
            <a:lvl7pPr marL="2971800" indent="-228600" defTabSz="544513" eaLnBrk="0" fontAlgn="base" hangingPunct="0">
              <a:spcBef>
                <a:spcPct val="0"/>
              </a:spcBef>
              <a:spcAft>
                <a:spcPct val="0"/>
              </a:spcAft>
              <a:defRPr sz="2100">
                <a:solidFill>
                  <a:schemeClr val="tx1"/>
                </a:solidFill>
                <a:latin typeface="Arial" pitchFamily="34" charset="0"/>
                <a:ea typeface="ＭＳ Ｐゴシック" pitchFamily="34" charset="-128"/>
              </a:defRPr>
            </a:lvl7pPr>
            <a:lvl8pPr marL="3429000" indent="-228600" defTabSz="544513" eaLnBrk="0" fontAlgn="base" hangingPunct="0">
              <a:spcBef>
                <a:spcPct val="0"/>
              </a:spcBef>
              <a:spcAft>
                <a:spcPct val="0"/>
              </a:spcAft>
              <a:defRPr sz="2100">
                <a:solidFill>
                  <a:schemeClr val="tx1"/>
                </a:solidFill>
                <a:latin typeface="Arial" pitchFamily="34" charset="0"/>
                <a:ea typeface="ＭＳ Ｐゴシック" pitchFamily="34" charset="-128"/>
              </a:defRPr>
            </a:lvl8pPr>
            <a:lvl9pPr marL="3886200" indent="-228600" defTabSz="544513" eaLnBrk="0" fontAlgn="base" hangingPunct="0">
              <a:spcBef>
                <a:spcPct val="0"/>
              </a:spcBef>
              <a:spcAft>
                <a:spcPct val="0"/>
              </a:spcAft>
              <a:defRPr sz="2100">
                <a:solidFill>
                  <a:schemeClr val="tx1"/>
                </a:solidFill>
                <a:latin typeface="Arial" pitchFamily="34" charset="0"/>
                <a:ea typeface="ＭＳ Ｐゴシック" pitchFamily="34" charset="-128"/>
              </a:defRPr>
            </a:lvl9pPr>
          </a:lstStyle>
          <a:p>
            <a:pPr eaLnBrk="1" hangingPunct="1"/>
            <a:endParaRPr lang="en-GB"/>
          </a:p>
        </p:txBody>
      </p:sp>
      <p:sp>
        <p:nvSpPr>
          <p:cNvPr id="11267" name="TextBox 5"/>
          <p:cNvSpPr txBox="1">
            <a:spLocks noChangeArrowheads="1"/>
          </p:cNvSpPr>
          <p:nvPr/>
        </p:nvSpPr>
        <p:spPr bwMode="auto">
          <a:xfrm>
            <a:off x="1004888" y="3001963"/>
            <a:ext cx="7356475" cy="1895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78" tIns="54439" rIns="108878" bIns="54439">
            <a:spAutoFit/>
          </a:bodyPr>
          <a:lstStyle>
            <a:lvl1pPr marL="214313" indent="-214313" defTabSz="544513" eaLnBrk="0" hangingPunct="0">
              <a:defRPr sz="2100">
                <a:solidFill>
                  <a:schemeClr val="tx1"/>
                </a:solidFill>
                <a:latin typeface="Arial" pitchFamily="34" charset="0"/>
                <a:ea typeface="ＭＳ Ｐゴシック" pitchFamily="34" charset="-128"/>
              </a:defRPr>
            </a:lvl1pPr>
            <a:lvl2pPr marL="742950" indent="-285750" defTabSz="544513" eaLnBrk="0" hangingPunct="0">
              <a:defRPr sz="2100">
                <a:solidFill>
                  <a:schemeClr val="tx1"/>
                </a:solidFill>
                <a:latin typeface="Arial" pitchFamily="34" charset="0"/>
                <a:ea typeface="ＭＳ Ｐゴシック" pitchFamily="34" charset="-128"/>
              </a:defRPr>
            </a:lvl2pPr>
            <a:lvl3pPr marL="1143000" indent="-228600" defTabSz="544513" eaLnBrk="0" hangingPunct="0">
              <a:defRPr sz="2100">
                <a:solidFill>
                  <a:schemeClr val="tx1"/>
                </a:solidFill>
                <a:latin typeface="Arial" pitchFamily="34" charset="0"/>
                <a:ea typeface="ＭＳ Ｐゴシック" pitchFamily="34" charset="-128"/>
              </a:defRPr>
            </a:lvl3pPr>
            <a:lvl4pPr marL="1600200" indent="-228600" defTabSz="544513" eaLnBrk="0" hangingPunct="0">
              <a:defRPr sz="2100">
                <a:solidFill>
                  <a:schemeClr val="tx1"/>
                </a:solidFill>
                <a:latin typeface="Arial" pitchFamily="34" charset="0"/>
                <a:ea typeface="ＭＳ Ｐゴシック" pitchFamily="34" charset="-128"/>
              </a:defRPr>
            </a:lvl4pPr>
            <a:lvl5pPr marL="2057400" indent="-228600" defTabSz="544513" eaLnBrk="0" hangingPunct="0">
              <a:defRPr sz="2100">
                <a:solidFill>
                  <a:schemeClr val="tx1"/>
                </a:solidFill>
                <a:latin typeface="Arial" pitchFamily="34" charset="0"/>
                <a:ea typeface="ＭＳ Ｐゴシック" pitchFamily="34" charset="-128"/>
              </a:defRPr>
            </a:lvl5pPr>
            <a:lvl6pPr marL="2514600" indent="-228600" defTabSz="544513" eaLnBrk="0" fontAlgn="base" hangingPunct="0">
              <a:spcBef>
                <a:spcPct val="0"/>
              </a:spcBef>
              <a:spcAft>
                <a:spcPct val="0"/>
              </a:spcAft>
              <a:defRPr sz="2100">
                <a:solidFill>
                  <a:schemeClr val="tx1"/>
                </a:solidFill>
                <a:latin typeface="Arial" pitchFamily="34" charset="0"/>
                <a:ea typeface="ＭＳ Ｐゴシック" pitchFamily="34" charset="-128"/>
              </a:defRPr>
            </a:lvl6pPr>
            <a:lvl7pPr marL="2971800" indent="-228600" defTabSz="544513" eaLnBrk="0" fontAlgn="base" hangingPunct="0">
              <a:spcBef>
                <a:spcPct val="0"/>
              </a:spcBef>
              <a:spcAft>
                <a:spcPct val="0"/>
              </a:spcAft>
              <a:defRPr sz="2100">
                <a:solidFill>
                  <a:schemeClr val="tx1"/>
                </a:solidFill>
                <a:latin typeface="Arial" pitchFamily="34" charset="0"/>
                <a:ea typeface="ＭＳ Ｐゴシック" pitchFamily="34" charset="-128"/>
              </a:defRPr>
            </a:lvl7pPr>
            <a:lvl8pPr marL="3429000" indent="-228600" defTabSz="544513" eaLnBrk="0" fontAlgn="base" hangingPunct="0">
              <a:spcBef>
                <a:spcPct val="0"/>
              </a:spcBef>
              <a:spcAft>
                <a:spcPct val="0"/>
              </a:spcAft>
              <a:defRPr sz="2100">
                <a:solidFill>
                  <a:schemeClr val="tx1"/>
                </a:solidFill>
                <a:latin typeface="Arial" pitchFamily="34" charset="0"/>
                <a:ea typeface="ＭＳ Ｐゴシック" pitchFamily="34" charset="-128"/>
              </a:defRPr>
            </a:lvl8pPr>
            <a:lvl9pPr marL="3886200" indent="-228600" defTabSz="544513" eaLnBrk="0" fontAlgn="base" hangingPunct="0">
              <a:spcBef>
                <a:spcPct val="0"/>
              </a:spcBef>
              <a:spcAft>
                <a:spcPct val="0"/>
              </a:spcAft>
              <a:defRPr sz="2100">
                <a:solidFill>
                  <a:schemeClr val="tx1"/>
                </a:solidFill>
                <a:latin typeface="Arial" pitchFamily="34" charset="0"/>
                <a:ea typeface="ＭＳ Ｐゴシック" pitchFamily="34" charset="-128"/>
              </a:defRPr>
            </a:lvl9pPr>
          </a:lstStyle>
          <a:p>
            <a:pPr eaLnBrk="1" hangingPunct="1">
              <a:buClr>
                <a:schemeClr val="accent2"/>
              </a:buClr>
              <a:buFont typeface="Arial" pitchFamily="34" charset="0"/>
              <a:buNone/>
            </a:pPr>
            <a:r>
              <a:rPr lang="en-US" sz="2900" dirty="0"/>
              <a:t>Thank </a:t>
            </a:r>
            <a:r>
              <a:rPr lang="en-US" sz="2900" dirty="0" smtClean="0"/>
              <a:t>you</a:t>
            </a:r>
          </a:p>
          <a:p>
            <a:pPr eaLnBrk="1" hangingPunct="1">
              <a:buClr>
                <a:schemeClr val="accent2"/>
              </a:buClr>
              <a:buFont typeface="Arial" pitchFamily="34" charset="0"/>
              <a:buNone/>
            </a:pPr>
            <a:endParaRPr lang="en-US" sz="2900" dirty="0"/>
          </a:p>
          <a:p>
            <a:pPr eaLnBrk="1" hangingPunct="1">
              <a:buClr>
                <a:schemeClr val="accent2"/>
              </a:buClr>
              <a:buFont typeface="Arial" pitchFamily="34" charset="0"/>
              <a:buNone/>
            </a:pPr>
            <a:r>
              <a:rPr lang="en-US" sz="2900" dirty="0" smtClean="0">
                <a:hlinkClick r:id="rId2"/>
              </a:rPr>
              <a:t>Robert.Cowlin@bl.uk</a:t>
            </a:r>
            <a:endParaRPr lang="en-US" sz="2900" dirty="0" smtClean="0"/>
          </a:p>
          <a:p>
            <a:pPr eaLnBrk="1" hangingPunct="1">
              <a:buClr>
                <a:schemeClr val="accent2"/>
              </a:buClr>
              <a:buFont typeface="Arial" pitchFamily="34" charset="0"/>
              <a:buNone/>
            </a:pPr>
            <a:r>
              <a:rPr lang="en-US" sz="2900" dirty="0"/>
              <a:t>@</a:t>
            </a:r>
            <a:r>
              <a:rPr lang="en-US" sz="2900" dirty="0" err="1" smtClean="0"/>
              <a:t>cowlin_robert</a:t>
            </a:r>
            <a:endParaRPr lang="en-US" sz="2900" dirty="0" smtClean="0"/>
          </a:p>
        </p:txBody>
      </p:sp>
      <p:sp>
        <p:nvSpPr>
          <p:cNvPr id="11268" name="Slide Number Placeholder 8"/>
          <p:cNvSpPr>
            <a:spLocks noGrp="1"/>
          </p:cNvSpPr>
          <p:nvPr>
            <p:ph type="sldNum" sz="quarter" idx="10"/>
          </p:nvPr>
        </p:nvSpPr>
        <p:spPr>
          <a:noFill/>
        </p:spPr>
        <p:txBody>
          <a:bodyPr/>
          <a:lstStyle>
            <a:lvl1pPr defTabSz="544513" eaLnBrk="0" hangingPunct="0">
              <a:defRPr sz="2100">
                <a:solidFill>
                  <a:schemeClr val="tx1"/>
                </a:solidFill>
                <a:latin typeface="Arial" pitchFamily="34" charset="0"/>
                <a:ea typeface="ＭＳ Ｐゴシック" pitchFamily="34" charset="-128"/>
              </a:defRPr>
            </a:lvl1pPr>
            <a:lvl2pPr marL="742950" indent="-285750" defTabSz="544513" eaLnBrk="0" hangingPunct="0">
              <a:defRPr sz="2100">
                <a:solidFill>
                  <a:schemeClr val="tx1"/>
                </a:solidFill>
                <a:latin typeface="Arial" pitchFamily="34" charset="0"/>
                <a:ea typeface="ＭＳ Ｐゴシック" pitchFamily="34" charset="-128"/>
              </a:defRPr>
            </a:lvl2pPr>
            <a:lvl3pPr marL="1143000" indent="-228600" defTabSz="544513" eaLnBrk="0" hangingPunct="0">
              <a:defRPr sz="2100">
                <a:solidFill>
                  <a:schemeClr val="tx1"/>
                </a:solidFill>
                <a:latin typeface="Arial" pitchFamily="34" charset="0"/>
                <a:ea typeface="ＭＳ Ｐゴシック" pitchFamily="34" charset="-128"/>
              </a:defRPr>
            </a:lvl3pPr>
            <a:lvl4pPr marL="1600200" indent="-228600" defTabSz="544513" eaLnBrk="0" hangingPunct="0">
              <a:defRPr sz="2100">
                <a:solidFill>
                  <a:schemeClr val="tx1"/>
                </a:solidFill>
                <a:latin typeface="Arial" pitchFamily="34" charset="0"/>
                <a:ea typeface="ＭＳ Ｐゴシック" pitchFamily="34" charset="-128"/>
              </a:defRPr>
            </a:lvl4pPr>
            <a:lvl5pPr marL="2057400" indent="-228600" defTabSz="544513" eaLnBrk="0" hangingPunct="0">
              <a:defRPr sz="2100">
                <a:solidFill>
                  <a:schemeClr val="tx1"/>
                </a:solidFill>
                <a:latin typeface="Arial" pitchFamily="34" charset="0"/>
                <a:ea typeface="ＭＳ Ｐゴシック" pitchFamily="34" charset="-128"/>
              </a:defRPr>
            </a:lvl5pPr>
            <a:lvl6pPr marL="2514600" indent="-228600" defTabSz="544513" eaLnBrk="0" fontAlgn="base" hangingPunct="0">
              <a:spcBef>
                <a:spcPct val="0"/>
              </a:spcBef>
              <a:spcAft>
                <a:spcPct val="0"/>
              </a:spcAft>
              <a:defRPr sz="2100">
                <a:solidFill>
                  <a:schemeClr val="tx1"/>
                </a:solidFill>
                <a:latin typeface="Arial" pitchFamily="34" charset="0"/>
                <a:ea typeface="ＭＳ Ｐゴシック" pitchFamily="34" charset="-128"/>
              </a:defRPr>
            </a:lvl6pPr>
            <a:lvl7pPr marL="2971800" indent="-228600" defTabSz="544513" eaLnBrk="0" fontAlgn="base" hangingPunct="0">
              <a:spcBef>
                <a:spcPct val="0"/>
              </a:spcBef>
              <a:spcAft>
                <a:spcPct val="0"/>
              </a:spcAft>
              <a:defRPr sz="2100">
                <a:solidFill>
                  <a:schemeClr val="tx1"/>
                </a:solidFill>
                <a:latin typeface="Arial" pitchFamily="34" charset="0"/>
                <a:ea typeface="ＭＳ Ｐゴシック" pitchFamily="34" charset="-128"/>
              </a:defRPr>
            </a:lvl7pPr>
            <a:lvl8pPr marL="3429000" indent="-228600" defTabSz="544513" eaLnBrk="0" fontAlgn="base" hangingPunct="0">
              <a:spcBef>
                <a:spcPct val="0"/>
              </a:spcBef>
              <a:spcAft>
                <a:spcPct val="0"/>
              </a:spcAft>
              <a:defRPr sz="2100">
                <a:solidFill>
                  <a:schemeClr val="tx1"/>
                </a:solidFill>
                <a:latin typeface="Arial" pitchFamily="34" charset="0"/>
                <a:ea typeface="ＭＳ Ｐゴシック" pitchFamily="34" charset="-128"/>
              </a:defRPr>
            </a:lvl8pPr>
            <a:lvl9pPr marL="3886200" indent="-228600" defTabSz="544513" eaLnBrk="0" fontAlgn="base" hangingPunct="0">
              <a:spcBef>
                <a:spcPct val="0"/>
              </a:spcBef>
              <a:spcAft>
                <a:spcPct val="0"/>
              </a:spcAft>
              <a:defRPr sz="2100">
                <a:solidFill>
                  <a:schemeClr val="tx1"/>
                </a:solidFill>
                <a:latin typeface="Arial" pitchFamily="34" charset="0"/>
                <a:ea typeface="ＭＳ Ｐゴシック" pitchFamily="34" charset="-128"/>
              </a:defRPr>
            </a:lvl9pPr>
          </a:lstStyle>
          <a:p>
            <a:pPr eaLnBrk="1" hangingPunct="1"/>
            <a:fld id="{F45FC5EA-C711-4CEB-AA23-1114B1A42E3D}" type="slidenum">
              <a:rPr lang="en-US" sz="1400">
                <a:solidFill>
                  <a:srgbClr val="FFFFFF"/>
                </a:solidFill>
                <a:latin typeface="Calibri" pitchFamily="34" charset="0"/>
              </a:rPr>
              <a:pPr eaLnBrk="1" hangingPunct="1"/>
              <a:t>24</a:t>
            </a:fld>
            <a:endParaRPr lang="en-US" sz="1400" dirty="0">
              <a:solidFill>
                <a:srgbClr val="FFFFFF"/>
              </a:solidFill>
              <a:latin typeface="Calibri" pitchFamily="34" charset="0"/>
            </a:endParaRPr>
          </a:p>
        </p:txBody>
      </p:sp>
      <p:pic>
        <p:nvPicPr>
          <p:cNvPr id="11269" name="Picture 8"/>
          <p:cNvPicPr>
            <a:picLocks noChangeAspect="1"/>
          </p:cNvPicPr>
          <p:nvPr/>
        </p:nvPicPr>
        <p:blipFill>
          <a:blip r:embed="rId3" cstate="screen">
            <a:extLst>
              <a:ext uri="{28A0092B-C50C-407E-A947-70E740481C1C}">
                <a14:useLocalDpi xmlns:a14="http://schemas.microsoft.com/office/drawing/2010/main"/>
              </a:ext>
            </a:extLst>
          </a:blip>
          <a:srcRect t="4968"/>
          <a:stretch>
            <a:fillRect/>
          </a:stretch>
        </p:blipFill>
        <p:spPr bwMode="auto">
          <a:xfrm>
            <a:off x="8259763" y="0"/>
            <a:ext cx="3935412" cy="555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Also known as…</a:t>
            </a:r>
            <a:endParaRPr lang="en-GB" dirty="0"/>
          </a:p>
        </p:txBody>
      </p:sp>
      <p:sp>
        <p:nvSpPr>
          <p:cNvPr id="3" name="Content Placeholder 2"/>
          <p:cNvSpPr>
            <a:spLocks noGrp="1"/>
          </p:cNvSpPr>
          <p:nvPr>
            <p:ph idx="1"/>
          </p:nvPr>
        </p:nvSpPr>
        <p:spPr/>
        <p:txBody>
          <a:bodyPr/>
          <a:lstStyle/>
          <a:p>
            <a:r>
              <a:rPr lang="en-GB" dirty="0"/>
              <a:t>Laminate disc</a:t>
            </a:r>
          </a:p>
          <a:p>
            <a:r>
              <a:rPr lang="en-GB" dirty="0"/>
              <a:t>Transcription disc</a:t>
            </a:r>
          </a:p>
          <a:p>
            <a:r>
              <a:rPr lang="en-GB" dirty="0"/>
              <a:t>Instantaneous disc</a:t>
            </a:r>
          </a:p>
          <a:p>
            <a:r>
              <a:rPr lang="en-GB" dirty="0"/>
              <a:t>"Acetate" disc</a:t>
            </a:r>
          </a:p>
          <a:p>
            <a:r>
              <a:rPr lang="en-GB" dirty="0"/>
              <a:t>Direct-cut </a:t>
            </a:r>
            <a:r>
              <a:rPr lang="en-GB" dirty="0" smtClean="0"/>
              <a:t>disc.</a:t>
            </a:r>
            <a:endParaRPr lang="en-GB" dirty="0"/>
          </a:p>
        </p:txBody>
      </p:sp>
      <p:sp>
        <p:nvSpPr>
          <p:cNvPr id="4" name="Slide Number Placeholder 3"/>
          <p:cNvSpPr>
            <a:spLocks noGrp="1"/>
          </p:cNvSpPr>
          <p:nvPr>
            <p:ph type="sldNum" sz="quarter" idx="10"/>
          </p:nvPr>
        </p:nvSpPr>
        <p:spPr/>
        <p:txBody>
          <a:bodyPr/>
          <a:lstStyle/>
          <a:p>
            <a:fld id="{E03ED3DC-378C-4D78-A54F-5AC8AD2F5278}" type="slidenum">
              <a:rPr lang="en-GB" smtClean="0"/>
              <a:t>3</a:t>
            </a:fld>
            <a:endParaRPr lang="en-GB" dirty="0"/>
          </a:p>
        </p:txBody>
      </p:sp>
    </p:spTree>
    <p:extLst>
      <p:ext uri="{BB962C8B-B14F-4D97-AF65-F5344CB8AC3E}">
        <p14:creationId xmlns:p14="http://schemas.microsoft.com/office/powerpoint/2010/main" val="39558453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Format </a:t>
            </a:r>
            <a:r>
              <a:rPr lang="en-GB" dirty="0" smtClean="0"/>
              <a:t>Characteristics (c.1940)</a:t>
            </a:r>
            <a:endParaRPr lang="en-GB" dirty="0"/>
          </a:p>
        </p:txBody>
      </p:sp>
      <p:sp>
        <p:nvSpPr>
          <p:cNvPr id="3" name="Content Placeholder 2"/>
          <p:cNvSpPr>
            <a:spLocks noGrp="1"/>
          </p:cNvSpPr>
          <p:nvPr>
            <p:ph sz="half" idx="1"/>
          </p:nvPr>
        </p:nvSpPr>
        <p:spPr>
          <a:xfrm>
            <a:off x="457200" y="1600200"/>
            <a:ext cx="5372100" cy="4525963"/>
          </a:xfrm>
        </p:spPr>
        <p:txBody>
          <a:bodyPr/>
          <a:lstStyle/>
          <a:p>
            <a:r>
              <a:rPr lang="en-GB" dirty="0" smtClean="0"/>
              <a:t>Frequency response:</a:t>
            </a:r>
            <a:br>
              <a:rPr lang="en-GB" dirty="0" smtClean="0"/>
            </a:br>
            <a:r>
              <a:rPr lang="en-GB" dirty="0" smtClean="0"/>
              <a:t>50 Hz – 8 kHz (dictated by cutting head)</a:t>
            </a:r>
          </a:p>
          <a:p>
            <a:r>
              <a:rPr lang="en-GB" dirty="0" smtClean="0"/>
              <a:t>Signal-to-noise ratio: &gt;50 dB</a:t>
            </a:r>
          </a:p>
          <a:p>
            <a:r>
              <a:rPr lang="en-GB" dirty="0" smtClean="0"/>
              <a:t>Sizes: 5</a:t>
            </a:r>
            <a:r>
              <a:rPr lang="en-GB" dirty="0"/>
              <a:t>”, 7”, 10”, 12”, 13”, 14”, 15”, </a:t>
            </a:r>
            <a:r>
              <a:rPr lang="en-GB" dirty="0" smtClean="0"/>
              <a:t>16”.</a:t>
            </a:r>
          </a:p>
        </p:txBody>
      </p:sp>
      <p:pic>
        <p:nvPicPr>
          <p:cNvPr id="6" name="Content Placeholder 5"/>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235700" y="1600200"/>
            <a:ext cx="5349875" cy="3914780"/>
          </a:xfrm>
        </p:spPr>
      </p:pic>
      <p:sp>
        <p:nvSpPr>
          <p:cNvPr id="5" name="Slide Number Placeholder 4"/>
          <p:cNvSpPr>
            <a:spLocks noGrp="1"/>
          </p:cNvSpPr>
          <p:nvPr>
            <p:ph type="sldNum" sz="quarter" idx="10"/>
          </p:nvPr>
        </p:nvSpPr>
        <p:spPr/>
        <p:txBody>
          <a:bodyPr/>
          <a:lstStyle/>
          <a:p>
            <a:fld id="{E03ED3DC-378C-4D78-A54F-5AC8AD2F5278}" type="slidenum">
              <a:rPr lang="en-GB" smtClean="0"/>
              <a:t>4</a:t>
            </a:fld>
            <a:endParaRPr lang="en-GB"/>
          </a:p>
        </p:txBody>
      </p:sp>
    </p:spTree>
    <p:extLst>
      <p:ext uri="{BB962C8B-B14F-4D97-AF65-F5344CB8AC3E}">
        <p14:creationId xmlns:p14="http://schemas.microsoft.com/office/powerpoint/2010/main" val="18362578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Emelie</a:t>
            </a:r>
            <a:r>
              <a:rPr lang="en-GB" dirty="0"/>
              <a:t> Hooke </a:t>
            </a:r>
            <a:r>
              <a:rPr lang="en-GB" dirty="0" smtClean="0"/>
              <a:t>lacquer disc collection</a:t>
            </a:r>
            <a:endParaRPr lang="en-GB" dirty="0"/>
          </a:p>
        </p:txBody>
      </p:sp>
      <p:pic>
        <p:nvPicPr>
          <p:cNvPr id="6" name="Content Placeholder 5"/>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609600" y="1727788"/>
            <a:ext cx="4725888" cy="4320000"/>
          </a:xfrm>
        </p:spPr>
      </p:pic>
      <p:pic>
        <p:nvPicPr>
          <p:cNvPr id="7" name="Content Placeholder 6"/>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7035435" y="1727788"/>
            <a:ext cx="4550140" cy="4320000"/>
          </a:xfrm>
        </p:spPr>
      </p:pic>
      <p:sp>
        <p:nvSpPr>
          <p:cNvPr id="5" name="Slide Number Placeholder 4"/>
          <p:cNvSpPr>
            <a:spLocks noGrp="1"/>
          </p:cNvSpPr>
          <p:nvPr>
            <p:ph type="sldNum" sz="quarter" idx="10"/>
          </p:nvPr>
        </p:nvSpPr>
        <p:spPr/>
        <p:txBody>
          <a:bodyPr/>
          <a:lstStyle/>
          <a:p>
            <a:fld id="{E03ED3DC-378C-4D78-A54F-5AC8AD2F5278}" type="slidenum">
              <a:rPr lang="en-GB" smtClean="0"/>
              <a:t>5</a:t>
            </a:fld>
            <a:endParaRPr lang="en-GB"/>
          </a:p>
        </p:txBody>
      </p:sp>
    </p:spTree>
    <p:extLst>
      <p:ext uri="{BB962C8B-B14F-4D97-AF65-F5344CB8AC3E}">
        <p14:creationId xmlns:p14="http://schemas.microsoft.com/office/powerpoint/2010/main" val="14948989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Transfer Workflow</a:t>
            </a:r>
            <a:endParaRPr lang="en-GB" dirty="0"/>
          </a:p>
        </p:txBody>
      </p:sp>
      <p:pic>
        <p:nvPicPr>
          <p:cNvPr id="6" name="Content Placeholder 5"/>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609599" y="1840750"/>
            <a:ext cx="4860001" cy="3240000"/>
          </a:xfrm>
        </p:spPr>
      </p:pic>
      <p:pic>
        <p:nvPicPr>
          <p:cNvPr id="7" name="Content Placeholder 6"/>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6725575" y="1840750"/>
            <a:ext cx="4860000" cy="3240000"/>
          </a:xfrm>
        </p:spPr>
      </p:pic>
      <p:sp>
        <p:nvSpPr>
          <p:cNvPr id="5" name="Slide Number Placeholder 4"/>
          <p:cNvSpPr>
            <a:spLocks noGrp="1"/>
          </p:cNvSpPr>
          <p:nvPr>
            <p:ph type="sldNum" sz="quarter" idx="10"/>
          </p:nvPr>
        </p:nvSpPr>
        <p:spPr/>
        <p:txBody>
          <a:bodyPr/>
          <a:lstStyle/>
          <a:p>
            <a:fld id="{E03ED3DC-378C-4D78-A54F-5AC8AD2F5278}" type="slidenum">
              <a:rPr lang="en-GB" smtClean="0"/>
              <a:t>6</a:t>
            </a:fld>
            <a:endParaRPr lang="en-GB"/>
          </a:p>
        </p:txBody>
      </p:sp>
    </p:spTree>
    <p:extLst>
      <p:ext uri="{BB962C8B-B14F-4D97-AF65-F5344CB8AC3E}">
        <p14:creationId xmlns:p14="http://schemas.microsoft.com/office/powerpoint/2010/main" val="1396828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Preparation</a:t>
            </a:r>
            <a:endParaRPr lang="en-GB" dirty="0"/>
          </a:p>
        </p:txBody>
      </p:sp>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703115" y="1166813"/>
            <a:ext cx="6788944" cy="4525963"/>
          </a:xfrm>
        </p:spPr>
      </p:pic>
      <p:sp>
        <p:nvSpPr>
          <p:cNvPr id="4" name="Slide Number Placeholder 3"/>
          <p:cNvSpPr>
            <a:spLocks noGrp="1"/>
          </p:cNvSpPr>
          <p:nvPr>
            <p:ph type="sldNum" sz="quarter" idx="10"/>
          </p:nvPr>
        </p:nvSpPr>
        <p:spPr/>
        <p:txBody>
          <a:bodyPr/>
          <a:lstStyle/>
          <a:p>
            <a:fld id="{E03ED3DC-378C-4D78-A54F-5AC8AD2F5278}" type="slidenum">
              <a:rPr lang="en-GB" smtClean="0"/>
              <a:t>7</a:t>
            </a:fld>
            <a:endParaRPr lang="en-GB"/>
          </a:p>
        </p:txBody>
      </p:sp>
    </p:spTree>
    <p:extLst>
      <p:ext uri="{BB962C8B-B14F-4D97-AF65-F5344CB8AC3E}">
        <p14:creationId xmlns:p14="http://schemas.microsoft.com/office/powerpoint/2010/main" val="5951995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Cleaning</a:t>
            </a:r>
            <a:endParaRPr lang="en-GB" dirty="0"/>
          </a:p>
        </p:txBody>
      </p:sp>
      <p:pic>
        <p:nvPicPr>
          <p:cNvPr id="6" name="Content Placeholder 5"/>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609600" y="1969381"/>
            <a:ext cx="4860000" cy="3240000"/>
          </a:xfrm>
        </p:spPr>
      </p:pic>
      <p:pic>
        <p:nvPicPr>
          <p:cNvPr id="7" name="Content Placeholder 6"/>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6725575" y="1969381"/>
            <a:ext cx="4860000" cy="3240000"/>
          </a:xfrm>
        </p:spPr>
      </p:pic>
      <p:sp>
        <p:nvSpPr>
          <p:cNvPr id="5" name="Slide Number Placeholder 4"/>
          <p:cNvSpPr>
            <a:spLocks noGrp="1"/>
          </p:cNvSpPr>
          <p:nvPr>
            <p:ph type="sldNum" sz="quarter" idx="10"/>
          </p:nvPr>
        </p:nvSpPr>
        <p:spPr/>
        <p:txBody>
          <a:bodyPr/>
          <a:lstStyle/>
          <a:p>
            <a:fld id="{E03ED3DC-378C-4D78-A54F-5AC8AD2F5278}" type="slidenum">
              <a:rPr lang="en-GB" smtClean="0"/>
              <a:t>8</a:t>
            </a:fld>
            <a:endParaRPr lang="en-GB"/>
          </a:p>
        </p:txBody>
      </p:sp>
    </p:spTree>
    <p:extLst>
      <p:ext uri="{BB962C8B-B14F-4D97-AF65-F5344CB8AC3E}">
        <p14:creationId xmlns:p14="http://schemas.microsoft.com/office/powerpoint/2010/main" val="32150471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9" name="Content Placeholder 8"/>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725575" y="2267788"/>
            <a:ext cx="4860000" cy="3240000"/>
          </a:xfrm>
        </p:spPr>
      </p:pic>
      <p:sp>
        <p:nvSpPr>
          <p:cNvPr id="5" name="Slide Number Placeholder 4"/>
          <p:cNvSpPr>
            <a:spLocks noGrp="1"/>
          </p:cNvSpPr>
          <p:nvPr>
            <p:ph type="sldNum" sz="quarter" idx="10"/>
          </p:nvPr>
        </p:nvSpPr>
        <p:spPr/>
        <p:txBody>
          <a:bodyPr/>
          <a:lstStyle/>
          <a:p>
            <a:fld id="{E03ED3DC-378C-4D78-A54F-5AC8AD2F5278}" type="slidenum">
              <a:rPr lang="en-GB" smtClean="0"/>
              <a:t>9</a:t>
            </a:fld>
            <a:endParaRPr lang="en-GB"/>
          </a:p>
        </p:txBody>
      </p:sp>
      <p:pic>
        <p:nvPicPr>
          <p:cNvPr id="8" name="Content Placeholder 7"/>
          <p:cNvPicPr>
            <a:picLocks noGrp="1" noChangeAspect="1"/>
          </p:cNvPicPr>
          <p:nvPr>
            <p:ph sz="half" idx="1"/>
          </p:nvPr>
        </p:nvPicPr>
        <p:blipFill>
          <a:blip r:embed="rId4" cstate="screen">
            <a:extLst>
              <a:ext uri="{28A0092B-C50C-407E-A947-70E740481C1C}">
                <a14:useLocalDpi xmlns:a14="http://schemas.microsoft.com/office/drawing/2010/main"/>
              </a:ext>
            </a:extLst>
          </a:blip>
          <a:stretch>
            <a:fillRect/>
          </a:stretch>
        </p:blipFill>
        <p:spPr>
          <a:xfrm>
            <a:off x="609600" y="2243181"/>
            <a:ext cx="4860000" cy="3240000"/>
          </a:xfrm>
        </p:spPr>
      </p:pic>
    </p:spTree>
    <p:extLst>
      <p:ext uri="{BB962C8B-B14F-4D97-AF65-F5344CB8AC3E}">
        <p14:creationId xmlns:p14="http://schemas.microsoft.com/office/powerpoint/2010/main" val="757818418"/>
      </p:ext>
    </p:extLst>
  </p:cSld>
  <p:clrMapOvr>
    <a:masterClrMapping/>
  </p:clrMapOvr>
  <p:timing>
    <p:tnLst>
      <p:par>
        <p:cTn id="1" dur="indefinite" restart="never" nodeType="tmRoot"/>
      </p:par>
    </p:tnLst>
  </p:timing>
</p:sld>
</file>

<file path=ppt/theme/theme1.xml><?xml version="1.0" encoding="utf-8"?>
<a:theme xmlns:a="http://schemas.openxmlformats.org/drawingml/2006/main" name="BL Aqua">
  <a:themeElements>
    <a:clrScheme name="British Library">
      <a:dk1>
        <a:srgbClr val="414141"/>
      </a:dk1>
      <a:lt1>
        <a:srgbClr val="959595"/>
      </a:lt1>
      <a:dk2>
        <a:srgbClr val="D3D3D3"/>
      </a:dk2>
      <a:lt2>
        <a:srgbClr val="000000"/>
      </a:lt2>
      <a:accent1>
        <a:srgbClr val="CBDB2A"/>
      </a:accent1>
      <a:accent2>
        <a:srgbClr val="00B3C9"/>
      </a:accent2>
      <a:accent3>
        <a:srgbClr val="803F92"/>
      </a:accent3>
      <a:accent4>
        <a:srgbClr val="FAA61A"/>
      </a:accent4>
      <a:accent5>
        <a:srgbClr val="41AD49"/>
      </a:accent5>
      <a:accent6>
        <a:srgbClr val="E1058C"/>
      </a:accent6>
      <a:hlink>
        <a:srgbClr val="C6172C"/>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 Purple">
  <a:themeElements>
    <a:clrScheme name="British Library">
      <a:dk1>
        <a:srgbClr val="414141"/>
      </a:dk1>
      <a:lt1>
        <a:srgbClr val="959595"/>
      </a:lt1>
      <a:dk2>
        <a:srgbClr val="D3D3D3"/>
      </a:dk2>
      <a:lt2>
        <a:srgbClr val="000000"/>
      </a:lt2>
      <a:accent1>
        <a:srgbClr val="CBDB2A"/>
      </a:accent1>
      <a:accent2>
        <a:srgbClr val="00B3C9"/>
      </a:accent2>
      <a:accent3>
        <a:srgbClr val="803F92"/>
      </a:accent3>
      <a:accent4>
        <a:srgbClr val="FAA61A"/>
      </a:accent4>
      <a:accent5>
        <a:srgbClr val="41AD49"/>
      </a:accent5>
      <a:accent6>
        <a:srgbClr val="E1058C"/>
      </a:accent6>
      <a:hlink>
        <a:srgbClr val="C6172C"/>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L Lime">
  <a:themeElements>
    <a:clrScheme name="BL_New">
      <a:dk1>
        <a:srgbClr val="414141"/>
      </a:dk1>
      <a:lt1>
        <a:srgbClr val="959595"/>
      </a:lt1>
      <a:dk2>
        <a:srgbClr val="D3D3D3"/>
      </a:dk2>
      <a:lt2>
        <a:srgbClr val="000000"/>
      </a:lt2>
      <a:accent1>
        <a:srgbClr val="CBDB2A"/>
      </a:accent1>
      <a:accent2>
        <a:srgbClr val="00B3C9"/>
      </a:accent2>
      <a:accent3>
        <a:srgbClr val="803F92"/>
      </a:accent3>
      <a:accent4>
        <a:srgbClr val="FAA61A"/>
      </a:accent4>
      <a:accent5>
        <a:srgbClr val="41AD49"/>
      </a:accent5>
      <a:accent6>
        <a:srgbClr val="E1058C"/>
      </a:accent6>
      <a:hlink>
        <a:srgbClr val="C6172C"/>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blank</Template>
  <TotalTime>846</TotalTime>
  <Words>3408</Words>
  <Application>Microsoft Office PowerPoint</Application>
  <PresentationFormat>Custom</PresentationFormat>
  <Paragraphs>206</Paragraphs>
  <Slides>24</Slides>
  <Notes>22</Notes>
  <HiddenSlides>1</HiddenSlides>
  <MMClips>4</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24</vt:i4>
      </vt:variant>
    </vt:vector>
  </HeadingPairs>
  <TitlesOfParts>
    <vt:vector size="31" baseType="lpstr">
      <vt:lpstr>ＭＳ Ｐゴシック</vt:lpstr>
      <vt:lpstr>Arial</vt:lpstr>
      <vt:lpstr>Calibri</vt:lpstr>
      <vt:lpstr>Geneva</vt:lpstr>
      <vt:lpstr>BL Aqua</vt:lpstr>
      <vt:lpstr>BL Purple</vt:lpstr>
      <vt:lpstr>BL Lime</vt:lpstr>
      <vt:lpstr>Signal Extraction from Instantaneous Lacquer Discs</vt:lpstr>
      <vt:lpstr>Introduction to Lacquer Discs</vt:lpstr>
      <vt:lpstr>Also known as…</vt:lpstr>
      <vt:lpstr>Format Characteristics (c.1940)</vt:lpstr>
      <vt:lpstr>Emelie Hooke lacquer disc collection</vt:lpstr>
      <vt:lpstr>Transfer Workflow</vt:lpstr>
      <vt:lpstr>Preparation</vt:lpstr>
      <vt:lpstr>Cleaning</vt:lpstr>
      <vt:lpstr>PowerPoint Presentation</vt:lpstr>
      <vt:lpstr>PowerPoint Presentation</vt:lpstr>
      <vt:lpstr>Before and After…</vt:lpstr>
      <vt:lpstr>Choosing the Stylus</vt:lpstr>
      <vt:lpstr>PowerPoint Presentation</vt:lpstr>
      <vt:lpstr>PowerPoint Presentation</vt:lpstr>
      <vt:lpstr>PowerPoint Presentation</vt:lpstr>
      <vt:lpstr>PowerPoint Presentation</vt:lpstr>
      <vt:lpstr>Coarse groove styli</vt:lpstr>
      <vt:lpstr>Selecting a stylus without wearing out the disc…</vt:lpstr>
      <vt:lpstr>Equalisation</vt:lpstr>
      <vt:lpstr>Final preparation</vt:lpstr>
      <vt:lpstr>Capture</vt:lpstr>
      <vt:lpstr>Playback</vt:lpstr>
      <vt:lpstr>Further reading</vt:lpstr>
      <vt:lpstr>PowerPoint Presentation</vt:lpstr>
    </vt:vector>
  </TitlesOfParts>
  <Company>The British Library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Signal Extraction from Instantaneous Lacquer Discs</dc:title>
  <dc:creator>Cowlin, Robert</dc:creator>
  <cp:lastModifiedBy>Ranft, Richard</cp:lastModifiedBy>
  <cp:revision>149</cp:revision>
  <dcterms:created xsi:type="dcterms:W3CDTF">2018-10-31T12:39:33Z</dcterms:created>
  <dcterms:modified xsi:type="dcterms:W3CDTF">2018-11-29T17:19:34Z</dcterms:modified>
</cp:coreProperties>
</file>